
<file path=[Content_Types].xml><?xml version="1.0" encoding="utf-8"?>
<Types xmlns="http://schemas.openxmlformats.org/package/2006/content-types">
  <Default Extension="659DD650" ContentType="image/pn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3"/>
  </p:notesMasterIdLst>
  <p:sldIdLst>
    <p:sldId id="297" r:id="rId3"/>
    <p:sldId id="298" r:id="rId4"/>
    <p:sldId id="299" r:id="rId5"/>
    <p:sldId id="300" r:id="rId6"/>
    <p:sldId id="301" r:id="rId7"/>
    <p:sldId id="302" r:id="rId8"/>
    <p:sldId id="303" r:id="rId9"/>
    <p:sldId id="269" r:id="rId10"/>
    <p:sldId id="304" r:id="rId11"/>
    <p:sldId id="305" r:id="rId12"/>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122" y="4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AC6BCB75-CCE8-4086-8380-DC38B360CFAA}" type="datetimeFigureOut">
              <a:rPr lang="en-US" smtClean="0"/>
              <a:t>4/21/2026</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E4B85164-50E6-448A-B88D-0D8385D1F6F3}" type="slidenum">
              <a:rPr lang="en-US" smtClean="0"/>
              <a:t>‹#›</a:t>
            </a:fld>
            <a:endParaRPr lang="en-US"/>
          </a:p>
        </p:txBody>
      </p:sp>
    </p:spTree>
    <p:extLst>
      <p:ext uri="{BB962C8B-B14F-4D97-AF65-F5344CB8AC3E}">
        <p14:creationId xmlns:p14="http://schemas.microsoft.com/office/powerpoint/2010/main" val="387233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396d36592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396d365921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33939750eb_0_2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59AD9357-524D-791C-A722-904D8224770A}"/>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4F7B8937-8698-AAA5-C5EC-2B7B711E01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EE6FE0D3-69E5-C053-2A4B-FBA2565338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2847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467B9040-13E2-7B12-9B06-DE6AE8F383ED}"/>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C4E393AB-9010-F5E9-B08B-E1ADE0750D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740D0552-BED9-BE56-1460-BF6C71A3CD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8294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9DCCBDFF-5EC0-93C8-7CA2-9B2BBB897835}"/>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E9B787D1-AC29-0C14-329F-AAD4F87BB3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5F9DBD11-820A-0FEC-17FC-22F1DC01E1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8138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FAB6778F-0F38-AB6A-8D45-9B56C2A940F8}"/>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097677E3-6DF1-938F-9C27-790D499DE6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78A7C745-21B9-1BCA-6DA4-31121085F1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175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25AFC3D1-7CD0-A813-16D2-157F5B2CFA88}"/>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19218AA2-F5EA-11E7-5B24-ED8A6F3AC0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3B341AC3-397E-39B6-6E94-2630E554C8D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2888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0225D35E-A26D-98FD-0DA9-F0B54649CA75}"/>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4D5D10E9-F429-B8DA-A2A3-34A9BB5EEA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3DE668AB-C9A8-8C52-DCDB-19066EF81D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9008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a:extLst>
            <a:ext uri="{FF2B5EF4-FFF2-40B4-BE49-F238E27FC236}">
              <a16:creationId xmlns:a16="http://schemas.microsoft.com/office/drawing/2014/main" id="{DD0FD70B-CD84-A87A-3A15-563859D0BF1B}"/>
            </a:ext>
          </a:extLst>
        </p:cNvPr>
        <p:cNvGrpSpPr/>
        <p:nvPr/>
      </p:nvGrpSpPr>
      <p:grpSpPr>
        <a:xfrm>
          <a:off x="0" y="0"/>
          <a:ext cx="0" cy="0"/>
          <a:chOff x="0" y="0"/>
          <a:chExt cx="0" cy="0"/>
        </a:xfrm>
      </p:grpSpPr>
      <p:sp>
        <p:nvSpPr>
          <p:cNvPr id="592" name="Google Shape;592;g333939750eb_0_2878:notes">
            <a:extLst>
              <a:ext uri="{FF2B5EF4-FFF2-40B4-BE49-F238E27FC236}">
                <a16:creationId xmlns:a16="http://schemas.microsoft.com/office/drawing/2014/main" id="{2DBBF359-B472-95AD-A74D-B6867485307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33939750eb_0_2878:notes">
            <a:extLst>
              <a:ext uri="{FF2B5EF4-FFF2-40B4-BE49-F238E27FC236}">
                <a16:creationId xmlns:a16="http://schemas.microsoft.com/office/drawing/2014/main" id="{77DD7ED7-5DA4-4751-8B88-8F28B445ACE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578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taylor.com" TargetMode="Externa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taylor.com"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taylor.com"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62486" y="69583"/>
            <a:ext cx="3989704" cy="607695"/>
          </a:xfrm>
          <a:prstGeom prst="rect">
            <a:avLst/>
          </a:prstGeom>
        </p:spPr>
        <p:txBody>
          <a:bodyPr wrap="square" lIns="0" tIns="0" rIns="0" bIns="0">
            <a:spAutoFit/>
          </a:bodyPr>
          <a:lstStyle>
            <a:lvl1pPr>
              <a:defRPr sz="2600" b="0" i="0">
                <a:solidFill>
                  <a:srgbClr val="D2272F"/>
                </a:solidFill>
                <a:latin typeface="Tahoma"/>
                <a:cs typeface="Tahoma"/>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p:txBody>
          <a:bodyPr lIns="0" tIns="0" rIns="0" bIns="0"/>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Slide - Taylor 50 ">
  <p:cSld name="Content Slide - Taylor 50 ">
    <p:spTree>
      <p:nvGrpSpPr>
        <p:cNvPr id="1" name="Shape 36"/>
        <p:cNvGrpSpPr/>
        <p:nvPr/>
      </p:nvGrpSpPr>
      <p:grpSpPr>
        <a:xfrm>
          <a:off x="0" y="0"/>
          <a:ext cx="0" cy="0"/>
          <a:chOff x="0" y="0"/>
          <a:chExt cx="0" cy="0"/>
        </a:xfrm>
      </p:grpSpPr>
      <p:sp>
        <p:nvSpPr>
          <p:cNvPr id="37" name="Google Shape;37;p6"/>
          <p:cNvSpPr txBox="1">
            <a:spLocks noGrp="1"/>
          </p:cNvSpPr>
          <p:nvPr>
            <p:ph type="sldNum" idx="1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pic>
        <p:nvPicPr>
          <p:cNvPr id="38" name="Google Shape;38;p6"/>
          <p:cNvPicPr preferRelativeResize="0"/>
          <p:nvPr/>
        </p:nvPicPr>
        <p:blipFill>
          <a:blip r:embed="rId2">
            <a:alphaModFix/>
          </a:blip>
          <a:stretch>
            <a:fillRect/>
          </a:stretch>
        </p:blipFill>
        <p:spPr>
          <a:xfrm>
            <a:off x="7284096" y="170954"/>
            <a:ext cx="1516451" cy="287425"/>
          </a:xfrm>
          <a:prstGeom prst="rect">
            <a:avLst/>
          </a:prstGeom>
          <a:noFill/>
          <a:ln>
            <a:noFill/>
          </a:ln>
        </p:spPr>
      </p:pic>
      <p:sp>
        <p:nvSpPr>
          <p:cNvPr id="39" name="Google Shape;39;p6"/>
          <p:cNvSpPr txBox="1">
            <a:spLocks noGrp="1"/>
          </p:cNvSpPr>
          <p:nvPr>
            <p:ph type="sldNum" idx="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6"/>
          <p:cNvSpPr/>
          <p:nvPr/>
        </p:nvSpPr>
        <p:spPr>
          <a:xfrm>
            <a:off x="8740775" y="4740175"/>
            <a:ext cx="201300" cy="201300"/>
          </a:xfrm>
          <a:prstGeom prst="ellipse">
            <a:avLst/>
          </a:prstGeom>
          <a:solidFill>
            <a:srgbClr val="F1F2F2"/>
          </a:solid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rgbClr val="6D6E71"/>
                </a:solidFill>
                <a:latin typeface="Lato"/>
                <a:ea typeface="Lato"/>
                <a:cs typeface="Lato"/>
                <a:sym typeface="Lato"/>
              </a:rPr>
              <a:t>‹#›</a:t>
            </a:fld>
            <a:endParaRPr sz="600" b="1">
              <a:solidFill>
                <a:srgbClr val="6D6E71"/>
              </a:solidFill>
            </a:endParaRPr>
          </a:p>
        </p:txBody>
      </p:sp>
      <p:cxnSp>
        <p:nvCxnSpPr>
          <p:cNvPr id="41" name="Google Shape;41;p6"/>
          <p:cNvCxnSpPr/>
          <p:nvPr/>
        </p:nvCxnSpPr>
        <p:spPr>
          <a:xfrm>
            <a:off x="-9575" y="640474"/>
            <a:ext cx="9175500" cy="0"/>
          </a:xfrm>
          <a:prstGeom prst="straightConnector1">
            <a:avLst/>
          </a:prstGeom>
          <a:noFill/>
          <a:ln w="9525" cap="flat" cmpd="sng">
            <a:solidFill>
              <a:srgbClr val="F1F2F2"/>
            </a:solidFill>
            <a:prstDash val="solid"/>
            <a:round/>
            <a:headEnd type="none" w="med" len="med"/>
            <a:tailEnd type="none" w="med" len="med"/>
          </a:ln>
        </p:spPr>
      </p:cxnSp>
      <p:sp>
        <p:nvSpPr>
          <p:cNvPr id="42" name="Google Shape;42;p6"/>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lvl1pPr lvl="0">
              <a:spcBef>
                <a:spcPts val="0"/>
              </a:spcBef>
              <a:spcAft>
                <a:spcPts val="0"/>
              </a:spcAft>
              <a:buSzPts val="1800"/>
              <a:buFont typeface="Lato"/>
              <a:buNone/>
              <a:defRPr sz="1800" b="1">
                <a:latin typeface="Lato"/>
                <a:ea typeface="Lato"/>
                <a:cs typeface="Lato"/>
                <a:sym typeface="La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3" name="Google Shape;43;p6"/>
          <p:cNvSpPr txBox="1"/>
          <p:nvPr/>
        </p:nvSpPr>
        <p:spPr>
          <a:xfrm>
            <a:off x="5742484" y="4786975"/>
            <a:ext cx="3000000" cy="107700"/>
          </a:xfrm>
          <a:prstGeom prst="rect">
            <a:avLst/>
          </a:prstGeom>
          <a:noFill/>
          <a:ln>
            <a:noFill/>
          </a:ln>
        </p:spPr>
        <p:txBody>
          <a:bodyPr spcFirstLastPara="1" wrap="square" lIns="91425" tIns="0" rIns="91425" bIns="0" anchor="t" anchorCtr="0">
            <a:spAutoFit/>
          </a:bodyPr>
          <a:lstStyle/>
          <a:p>
            <a:pPr marL="0" lvl="0" indent="0" algn="r" rtl="0">
              <a:spcBef>
                <a:spcPts val="0"/>
              </a:spcBef>
              <a:spcAft>
                <a:spcPts val="0"/>
              </a:spcAft>
              <a:buNone/>
            </a:pPr>
            <a:r>
              <a:rPr lang="en" sz="700">
                <a:solidFill>
                  <a:schemeClr val="dk2"/>
                </a:solidFill>
                <a:latin typeface="Lato"/>
                <a:ea typeface="Lato"/>
                <a:cs typeface="Lato"/>
                <a:sym typeface="Lato"/>
              </a:rPr>
              <a:t>&lt;Update to Presentation Title in Slide Master&gt; </a:t>
            </a:r>
            <a:endParaRPr sz="700">
              <a:solidFill>
                <a:schemeClr val="dk2"/>
              </a:solidFill>
              <a:latin typeface="Lato"/>
              <a:ea typeface="Lato"/>
              <a:cs typeface="Lato"/>
              <a:sym typeface="Lato"/>
            </a:endParaRPr>
          </a:p>
        </p:txBody>
      </p:sp>
    </p:spTree>
    <p:extLst>
      <p:ext uri="{BB962C8B-B14F-4D97-AF65-F5344CB8AC3E}">
        <p14:creationId xmlns:p14="http://schemas.microsoft.com/office/powerpoint/2010/main" val="1866503186"/>
      </p:ext>
    </p:extLst>
  </p:cSld>
  <p:clrMapOvr>
    <a:masterClrMapping/>
  </p:clrMapOvr>
  <p:extLst>
    <p:ext uri="{DCECCB84-F9BA-43D5-87BE-67443E8EF086}">
      <p15:sldGuideLst xmlns:p15="http://schemas.microsoft.com/office/powerpoint/2012/main">
        <p15:guide id="1" pos="214">
          <p15:clr>
            <a:srgbClr val="E46962"/>
          </p15:clr>
        </p15:guide>
        <p15:guide id="2" pos="5544">
          <p15:clr>
            <a:srgbClr val="E46962"/>
          </p15:clr>
        </p15:guide>
        <p15:guide id="3" pos="405">
          <p15:clr>
            <a:srgbClr val="E46962"/>
          </p15:clr>
        </p15:guide>
        <p15:guide id="4" pos="5353">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gradFill>
          <a:gsLst>
            <a:gs pos="0">
              <a:srgbClr val="FB551D"/>
            </a:gs>
            <a:gs pos="50000">
              <a:srgbClr val="EA4A14"/>
            </a:gs>
            <a:gs pos="100000">
              <a:srgbClr val="C10025"/>
            </a:gs>
          </a:gsLst>
          <a:lin ang="13500032" scaled="0"/>
        </a:gradFill>
        <a:effectLst/>
      </p:bgPr>
    </p:bg>
    <p:spTree>
      <p:nvGrpSpPr>
        <p:cNvPr id="1" name="Shape 44"/>
        <p:cNvGrpSpPr/>
        <p:nvPr/>
      </p:nvGrpSpPr>
      <p:grpSpPr>
        <a:xfrm>
          <a:off x="0" y="0"/>
          <a:ext cx="0" cy="0"/>
          <a:chOff x="0" y="0"/>
          <a:chExt cx="0" cy="0"/>
        </a:xfrm>
      </p:grpSpPr>
      <p:sp>
        <p:nvSpPr>
          <p:cNvPr id="45" name="Google Shape;45;p7"/>
          <p:cNvSpPr txBox="1">
            <a:spLocks noGrp="1"/>
          </p:cNvSpPr>
          <p:nvPr>
            <p:ph type="subTitle" idx="1"/>
          </p:nvPr>
        </p:nvSpPr>
        <p:spPr>
          <a:xfrm>
            <a:off x="631125" y="2912900"/>
            <a:ext cx="7881900" cy="647700"/>
          </a:xfrm>
          <a:prstGeom prst="rect">
            <a:avLst/>
          </a:prstGeom>
          <a:noFill/>
          <a:ln>
            <a:noFill/>
          </a:ln>
        </p:spPr>
        <p:txBody>
          <a:bodyPr spcFirstLastPara="1" wrap="square" lIns="68400" tIns="68400" rIns="68400" bIns="68400" anchor="t" anchorCtr="0">
            <a:spAutoFit/>
          </a:bodyPr>
          <a:lstStyle>
            <a:lvl1pPr marR="0" lvl="0" algn="ctr">
              <a:lnSpc>
                <a:spcPct val="100000"/>
              </a:lnSpc>
              <a:spcBef>
                <a:spcPts val="0"/>
              </a:spcBef>
              <a:spcAft>
                <a:spcPts val="0"/>
              </a:spcAft>
              <a:buClr>
                <a:schemeClr val="lt1"/>
              </a:buClr>
              <a:buSzPts val="4000"/>
              <a:buFont typeface="Lato Black"/>
              <a:buNone/>
              <a:defRPr sz="4000" i="0" u="none" strike="noStrike" cap="none">
                <a:solidFill>
                  <a:schemeClr val="lt1"/>
                </a:solidFill>
                <a:latin typeface="Lato Black"/>
                <a:ea typeface="Lato Black"/>
                <a:cs typeface="Lato Black"/>
                <a:sym typeface="Lato Black"/>
              </a:defRPr>
            </a:lvl1pPr>
            <a:lvl2pPr marR="0" lvl="1"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2100"/>
              <a:buFont typeface="Arial"/>
              <a:buNone/>
              <a:defRPr sz="2800" b="0" i="0" u="none" strike="noStrike" cap="none">
                <a:solidFill>
                  <a:schemeClr val="dk2"/>
                </a:solidFill>
                <a:latin typeface="Arial"/>
                <a:ea typeface="Arial"/>
                <a:cs typeface="Arial"/>
                <a:sym typeface="Arial"/>
              </a:defRPr>
            </a:lvl9pPr>
          </a:lstStyle>
          <a:p>
            <a:endParaRPr/>
          </a:p>
        </p:txBody>
      </p:sp>
      <p:cxnSp>
        <p:nvCxnSpPr>
          <p:cNvPr id="46" name="Google Shape;46;p7"/>
          <p:cNvCxnSpPr/>
          <p:nvPr/>
        </p:nvCxnSpPr>
        <p:spPr>
          <a:xfrm>
            <a:off x="3835950" y="2869621"/>
            <a:ext cx="1472100" cy="0"/>
          </a:xfrm>
          <a:prstGeom prst="straightConnector1">
            <a:avLst/>
          </a:prstGeom>
          <a:noFill/>
          <a:ln w="28575" cap="flat" cmpd="sng">
            <a:solidFill>
              <a:srgbClr val="FFFFFF"/>
            </a:solidFill>
            <a:prstDash val="solid"/>
            <a:round/>
            <a:headEnd type="none" w="med" len="med"/>
            <a:tailEnd type="none" w="med" len="med"/>
          </a:ln>
        </p:spPr>
      </p:cxnSp>
      <p:sp>
        <p:nvSpPr>
          <p:cNvPr id="47" name="Google Shape;47;p7"/>
          <p:cNvSpPr txBox="1">
            <a:spLocks noGrp="1"/>
          </p:cNvSpPr>
          <p:nvPr>
            <p:ph type="title"/>
          </p:nvPr>
        </p:nvSpPr>
        <p:spPr>
          <a:xfrm>
            <a:off x="630875" y="1274125"/>
            <a:ext cx="7882200" cy="1980900"/>
          </a:xfrm>
          <a:prstGeom prst="rect">
            <a:avLst/>
          </a:prstGeom>
        </p:spPr>
        <p:txBody>
          <a:bodyPr spcFirstLastPara="1" wrap="square" lIns="91425" tIns="91425" rIns="91425" bIns="91425" anchor="t" anchorCtr="0">
            <a:spAutoFit/>
          </a:bodyPr>
          <a:lstStyle>
            <a:lvl1pPr lvl="0" algn="ctr">
              <a:spcBef>
                <a:spcPts val="0"/>
              </a:spcBef>
              <a:spcAft>
                <a:spcPts val="0"/>
              </a:spcAft>
              <a:buClr>
                <a:schemeClr val="lt1"/>
              </a:buClr>
              <a:buSzPts val="10000"/>
              <a:buFont typeface="Lato Black"/>
              <a:buNone/>
              <a:defRPr sz="10000">
                <a:solidFill>
                  <a:schemeClr val="lt1"/>
                </a:solidFill>
                <a:latin typeface="Lato Black"/>
                <a:ea typeface="Lato Black"/>
                <a:cs typeface="Lato Black"/>
                <a:sym typeface="Lato Black"/>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48" name="Google Shape;48;p7"/>
          <p:cNvSpPr/>
          <p:nvPr/>
        </p:nvSpPr>
        <p:spPr>
          <a:xfrm>
            <a:off x="8330497" y="228600"/>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49" name="Google Shape;49;p7"/>
          <p:cNvSpPr/>
          <p:nvPr/>
        </p:nvSpPr>
        <p:spPr>
          <a:xfrm>
            <a:off x="8583079" y="228599"/>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0" name="Google Shape;50;p7"/>
          <p:cNvSpPr/>
          <p:nvPr/>
        </p:nvSpPr>
        <p:spPr>
          <a:xfrm>
            <a:off x="8835687" y="228599"/>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1" name="Google Shape;51;p7"/>
          <p:cNvSpPr/>
          <p:nvPr/>
        </p:nvSpPr>
        <p:spPr>
          <a:xfrm>
            <a:off x="9088295" y="228599"/>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2" name="Google Shape;52;p7"/>
          <p:cNvSpPr/>
          <p:nvPr/>
        </p:nvSpPr>
        <p:spPr>
          <a:xfrm>
            <a:off x="8330497" y="448626"/>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3" name="Google Shape;53;p7"/>
          <p:cNvSpPr/>
          <p:nvPr/>
        </p:nvSpPr>
        <p:spPr>
          <a:xfrm>
            <a:off x="8583079" y="448625"/>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4" name="Google Shape;54;p7"/>
          <p:cNvSpPr/>
          <p:nvPr/>
        </p:nvSpPr>
        <p:spPr>
          <a:xfrm>
            <a:off x="8835687" y="448625"/>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5" name="Google Shape;55;p7"/>
          <p:cNvSpPr/>
          <p:nvPr/>
        </p:nvSpPr>
        <p:spPr>
          <a:xfrm>
            <a:off x="9088295" y="448625"/>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6" name="Google Shape;56;p7"/>
          <p:cNvSpPr/>
          <p:nvPr/>
        </p:nvSpPr>
        <p:spPr>
          <a:xfrm>
            <a:off x="-44515" y="4628863"/>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7" name="Google Shape;57;p7"/>
          <p:cNvSpPr/>
          <p:nvPr/>
        </p:nvSpPr>
        <p:spPr>
          <a:xfrm>
            <a:off x="208068" y="4628861"/>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8" name="Google Shape;58;p7"/>
          <p:cNvSpPr/>
          <p:nvPr/>
        </p:nvSpPr>
        <p:spPr>
          <a:xfrm>
            <a:off x="460675" y="4628861"/>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59" name="Google Shape;59;p7"/>
          <p:cNvSpPr/>
          <p:nvPr/>
        </p:nvSpPr>
        <p:spPr>
          <a:xfrm>
            <a:off x="713283" y="4628861"/>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60" name="Google Shape;60;p7"/>
          <p:cNvSpPr/>
          <p:nvPr/>
        </p:nvSpPr>
        <p:spPr>
          <a:xfrm>
            <a:off x="-44515" y="4848889"/>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61" name="Google Shape;61;p7"/>
          <p:cNvSpPr/>
          <p:nvPr/>
        </p:nvSpPr>
        <p:spPr>
          <a:xfrm>
            <a:off x="208068" y="4848887"/>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62" name="Google Shape;62;p7"/>
          <p:cNvSpPr/>
          <p:nvPr/>
        </p:nvSpPr>
        <p:spPr>
          <a:xfrm>
            <a:off x="460675" y="4848887"/>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63" name="Google Shape;63;p7"/>
          <p:cNvSpPr/>
          <p:nvPr/>
        </p:nvSpPr>
        <p:spPr>
          <a:xfrm>
            <a:off x="713283" y="4848887"/>
            <a:ext cx="100200" cy="1002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64" name="Google Shape;64;p7"/>
          <p:cNvSpPr/>
          <p:nvPr/>
        </p:nvSpPr>
        <p:spPr>
          <a:xfrm>
            <a:off x="8740775" y="4740175"/>
            <a:ext cx="201300" cy="201300"/>
          </a:xfrm>
          <a:prstGeom prst="ellipse">
            <a:avLst/>
          </a:prstGeom>
          <a:no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chemeClr val="lt1"/>
                </a:solidFill>
                <a:latin typeface="Lato"/>
                <a:ea typeface="Lato"/>
                <a:cs typeface="Lato"/>
                <a:sym typeface="Lato"/>
              </a:rPr>
              <a:t>‹#›</a:t>
            </a:fld>
            <a:endParaRPr sz="600" b="1">
              <a:solidFill>
                <a:schemeClr val="lt1"/>
              </a:solidFill>
            </a:endParaRPr>
          </a:p>
        </p:txBody>
      </p:sp>
    </p:spTree>
    <p:extLst>
      <p:ext uri="{BB962C8B-B14F-4D97-AF65-F5344CB8AC3E}">
        <p14:creationId xmlns:p14="http://schemas.microsoft.com/office/powerpoint/2010/main" val="572571940"/>
      </p:ext>
    </p:extLst>
  </p:cSld>
  <p:clrMapOvr>
    <a:masterClrMapping/>
  </p:clrMapOvr>
  <p:extLst>
    <p:ext uri="{DCECCB84-F9BA-43D5-87BE-67443E8EF086}">
      <p15:sldGuideLst xmlns:p15="http://schemas.microsoft.com/office/powerpoint/2012/main">
        <p15:guide id="1" pos="405">
          <p15:clr>
            <a:srgbClr val="E46962"/>
          </p15:clr>
        </p15:guide>
        <p15:guide id="2" pos="5367">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65"/>
        <p:cNvGrpSpPr/>
        <p:nvPr/>
      </p:nvGrpSpPr>
      <p:grpSpPr>
        <a:xfrm>
          <a:off x="0" y="0"/>
          <a:ext cx="0" cy="0"/>
          <a:chOff x="0" y="0"/>
          <a:chExt cx="0" cy="0"/>
        </a:xfrm>
      </p:grpSpPr>
      <p:sp>
        <p:nvSpPr>
          <p:cNvPr id="66" name="Google Shape;66;p8"/>
          <p:cNvSpPr>
            <a:spLocks noGrp="1"/>
          </p:cNvSpPr>
          <p:nvPr>
            <p:ph type="pic" idx="2"/>
          </p:nvPr>
        </p:nvSpPr>
        <p:spPr>
          <a:xfrm>
            <a:off x="-11900" y="-11900"/>
            <a:ext cx="5962200" cy="5155500"/>
          </a:xfrm>
          <a:prstGeom prst="rect">
            <a:avLst/>
          </a:prstGeom>
          <a:noFill/>
          <a:ln>
            <a:noFill/>
          </a:ln>
        </p:spPr>
      </p:sp>
      <p:sp>
        <p:nvSpPr>
          <p:cNvPr id="67" name="Google Shape;67;p8"/>
          <p:cNvSpPr txBox="1">
            <a:spLocks noGrp="1"/>
          </p:cNvSpPr>
          <p:nvPr>
            <p:ph type="subTitle" idx="1"/>
          </p:nvPr>
        </p:nvSpPr>
        <p:spPr>
          <a:xfrm>
            <a:off x="6293750" y="2383850"/>
            <a:ext cx="2506800" cy="1655100"/>
          </a:xfrm>
          <a:prstGeom prst="rect">
            <a:avLst/>
          </a:prstGeom>
        </p:spPr>
        <p:txBody>
          <a:bodyPr spcFirstLastPara="1" wrap="square" lIns="0" tIns="0" rIns="0" bIns="0" anchor="ctr" anchorCtr="0">
            <a:spAutoFit/>
          </a:bodyPr>
          <a:lstStyle>
            <a:lvl1pPr lvl="0" algn="ctr">
              <a:lnSpc>
                <a:spcPct val="100000"/>
              </a:lnSpc>
              <a:spcBef>
                <a:spcPts val="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1pPr>
            <a:lvl2pPr lvl="1"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2pPr>
            <a:lvl3pPr lvl="2"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3pPr>
            <a:lvl4pPr lvl="3"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4pPr>
            <a:lvl5pPr lvl="4"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5pPr>
            <a:lvl6pPr lvl="5"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6pPr>
            <a:lvl7pPr lvl="6"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7pPr>
            <a:lvl8pPr lvl="7" algn="ctr">
              <a:lnSpc>
                <a:spcPct val="100000"/>
              </a:lnSpc>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8pPr>
            <a:lvl9pPr lvl="8" algn="ctr">
              <a:lnSpc>
                <a:spcPct val="100000"/>
              </a:lnSpc>
              <a:spcBef>
                <a:spcPts val="1600"/>
              </a:spcBef>
              <a:spcAft>
                <a:spcPts val="1600"/>
              </a:spcAft>
              <a:buClr>
                <a:schemeClr val="dk1"/>
              </a:buClr>
              <a:buSzPts val="2400"/>
              <a:buFont typeface="Lato Black"/>
              <a:buNone/>
              <a:defRPr sz="2400">
                <a:solidFill>
                  <a:schemeClr val="dk1"/>
                </a:solidFill>
                <a:latin typeface="Lato Black"/>
                <a:ea typeface="Lato Black"/>
                <a:cs typeface="Lato Black"/>
                <a:sym typeface="Lato Black"/>
              </a:defRPr>
            </a:lvl9pPr>
          </a:lstStyle>
          <a:p>
            <a:endParaRPr/>
          </a:p>
        </p:txBody>
      </p:sp>
      <p:sp>
        <p:nvSpPr>
          <p:cNvPr id="68" name="Google Shape;68;p8"/>
          <p:cNvSpPr/>
          <p:nvPr/>
        </p:nvSpPr>
        <p:spPr>
          <a:xfrm>
            <a:off x="7251600" y="1798847"/>
            <a:ext cx="585000" cy="585000"/>
          </a:xfrm>
          <a:prstGeom prst="ellipse">
            <a:avLst/>
          </a:prstGeom>
          <a:solidFill>
            <a:srgbClr val="CE0018"/>
          </a:solid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800"/>
              <a:buFont typeface="Arial"/>
              <a:buNone/>
            </a:pPr>
            <a:endParaRPr sz="1600"/>
          </a:p>
        </p:txBody>
      </p:sp>
    </p:spTree>
    <p:extLst>
      <p:ext uri="{BB962C8B-B14F-4D97-AF65-F5344CB8AC3E}">
        <p14:creationId xmlns:p14="http://schemas.microsoft.com/office/powerpoint/2010/main" val="282940152"/>
      </p:ext>
    </p:extLst>
  </p:cSld>
  <p:clrMapOvr>
    <a:masterClrMapping/>
  </p:clrMapOvr>
  <p:extLst>
    <p:ext uri="{DCECCB84-F9BA-43D5-87BE-67443E8EF086}">
      <p15:sldGuideLst xmlns:p15="http://schemas.microsoft.com/office/powerpoint/2012/main">
        <p15:guide id="1" pos="5544">
          <p15:clr>
            <a:srgbClr val="E46962"/>
          </p15:clr>
        </p15:guide>
        <p15:guide id="2" pos="3965">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End Slide 1" type="blank">
  <p:cSld name="End Slide 1">
    <p:spTree>
      <p:nvGrpSpPr>
        <p:cNvPr id="1" name="Shape 69"/>
        <p:cNvGrpSpPr/>
        <p:nvPr/>
      </p:nvGrpSpPr>
      <p:grpSpPr>
        <a:xfrm>
          <a:off x="0" y="0"/>
          <a:ext cx="0" cy="0"/>
          <a:chOff x="0" y="0"/>
          <a:chExt cx="0" cy="0"/>
        </a:xfrm>
      </p:grpSpPr>
      <p:sp>
        <p:nvSpPr>
          <p:cNvPr id="70" name="Google Shape;70;p9"/>
          <p:cNvSpPr/>
          <p:nvPr/>
        </p:nvSpPr>
        <p:spPr>
          <a:xfrm>
            <a:off x="0" y="0"/>
            <a:ext cx="9144000" cy="1972200"/>
          </a:xfrm>
          <a:prstGeom prst="rect">
            <a:avLst/>
          </a:prstGeom>
          <a:gradFill>
            <a:gsLst>
              <a:gs pos="0">
                <a:srgbClr val="FB551D"/>
              </a:gs>
              <a:gs pos="50000">
                <a:srgbClr val="EA4A14"/>
              </a:gs>
              <a:gs pos="100000">
                <a:srgbClr val="C10025"/>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9"/>
          <p:cNvSpPr txBox="1"/>
          <p:nvPr/>
        </p:nvSpPr>
        <p:spPr>
          <a:xfrm>
            <a:off x="6093900" y="4359600"/>
            <a:ext cx="2706600" cy="402900"/>
          </a:xfrm>
          <a:prstGeom prst="rect">
            <a:avLst/>
          </a:prstGeom>
          <a:noFill/>
          <a:ln>
            <a:noFill/>
          </a:ln>
        </p:spPr>
        <p:txBody>
          <a:bodyPr spcFirstLastPara="1" wrap="square" lIns="0" tIns="0" rIns="0" bIns="0" anchor="t" anchorCtr="0">
            <a:spAutoFit/>
          </a:bodyPr>
          <a:lstStyle/>
          <a:p>
            <a:pPr marL="38100" lvl="0" indent="0" algn="r" rtl="0">
              <a:spcBef>
                <a:spcPts val="0"/>
              </a:spcBef>
              <a:spcAft>
                <a:spcPts val="0"/>
              </a:spcAft>
              <a:buNone/>
            </a:pPr>
            <a:r>
              <a:rPr lang="en" sz="800" b="1">
                <a:solidFill>
                  <a:schemeClr val="dk1"/>
                </a:solidFill>
                <a:latin typeface="Lato"/>
                <a:ea typeface="Lato"/>
                <a:cs typeface="Lato"/>
                <a:sym typeface="Lato"/>
              </a:rPr>
              <a:t>1725 Roe Crest Drive, North Mankato, MN 56003</a:t>
            </a:r>
            <a:br>
              <a:rPr lang="en" sz="800" b="1">
                <a:solidFill>
                  <a:schemeClr val="dk1"/>
                </a:solidFill>
                <a:latin typeface="Lato"/>
                <a:ea typeface="Lato"/>
                <a:cs typeface="Lato"/>
                <a:sym typeface="Lato"/>
              </a:rPr>
            </a:br>
            <a:r>
              <a:rPr lang="en" sz="800" b="1">
                <a:solidFill>
                  <a:schemeClr val="dk1"/>
                </a:solidFill>
                <a:latin typeface="Lato"/>
                <a:ea typeface="Lato"/>
                <a:cs typeface="Lato"/>
                <a:sym typeface="Lato"/>
              </a:rPr>
              <a:t>800.631.7644  </a:t>
            </a:r>
            <a:r>
              <a:rPr lang="en" sz="500" b="1" baseline="30000">
                <a:solidFill>
                  <a:schemeClr val="dk1"/>
                </a:solidFill>
                <a:latin typeface="Lato"/>
                <a:ea typeface="Lato"/>
                <a:cs typeface="Lato"/>
                <a:sym typeface="Lato"/>
              </a:rPr>
              <a:t>•</a:t>
            </a:r>
            <a:r>
              <a:rPr lang="en" sz="800" b="1">
                <a:solidFill>
                  <a:schemeClr val="dk1"/>
                </a:solidFill>
                <a:latin typeface="Lato"/>
                <a:ea typeface="Lato"/>
                <a:cs typeface="Lato"/>
                <a:sym typeface="Lato"/>
              </a:rPr>
              <a:t>  </a:t>
            </a:r>
            <a:r>
              <a:rPr lang="en" sz="800"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taylor.com</a:t>
            </a:r>
            <a:endParaRPr sz="600">
              <a:solidFill>
                <a:schemeClr val="dk1"/>
              </a:solidFill>
              <a:latin typeface="Lato"/>
              <a:ea typeface="Lato"/>
              <a:cs typeface="Lato"/>
              <a:sym typeface="Lato"/>
            </a:endParaRPr>
          </a:p>
          <a:p>
            <a:pPr marL="38100" lvl="0" indent="0" algn="r" rtl="0">
              <a:spcBef>
                <a:spcPts val="500"/>
              </a:spcBef>
              <a:spcAft>
                <a:spcPts val="500"/>
              </a:spcAft>
              <a:buNone/>
            </a:pPr>
            <a:r>
              <a:rPr lang="en" sz="600">
                <a:solidFill>
                  <a:schemeClr val="dk1"/>
                </a:solidFill>
                <a:latin typeface="Lato"/>
                <a:ea typeface="Lato"/>
                <a:cs typeface="Lato"/>
                <a:sym typeface="Lato"/>
              </a:rPr>
              <a:t>© 2025 Taylor Corporation  #0000</a:t>
            </a:r>
            <a:endParaRPr sz="800" b="1">
              <a:solidFill>
                <a:srgbClr val="231F20"/>
              </a:solidFill>
              <a:latin typeface="Lato"/>
              <a:ea typeface="Lato"/>
              <a:cs typeface="Lato"/>
              <a:sym typeface="Lato"/>
            </a:endParaRPr>
          </a:p>
        </p:txBody>
      </p:sp>
      <p:sp>
        <p:nvSpPr>
          <p:cNvPr id="72" name="Google Shape;72;p9"/>
          <p:cNvSpPr/>
          <p:nvPr/>
        </p:nvSpPr>
        <p:spPr>
          <a:xfrm>
            <a:off x="646450" y="-10050"/>
            <a:ext cx="1723500" cy="536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3" name="Google Shape;73;p9"/>
          <p:cNvPicPr preferRelativeResize="0"/>
          <p:nvPr/>
        </p:nvPicPr>
        <p:blipFill rotWithShape="1">
          <a:blip r:embed="rId3">
            <a:alphaModFix/>
          </a:blip>
          <a:srcRect/>
          <a:stretch/>
        </p:blipFill>
        <p:spPr>
          <a:xfrm>
            <a:off x="875049" y="152400"/>
            <a:ext cx="1266301" cy="221917"/>
          </a:xfrm>
          <a:prstGeom prst="rect">
            <a:avLst/>
          </a:prstGeom>
          <a:noFill/>
          <a:ln>
            <a:noFill/>
          </a:ln>
        </p:spPr>
      </p:pic>
      <p:sp>
        <p:nvSpPr>
          <p:cNvPr id="74" name="Google Shape;74;p9"/>
          <p:cNvSpPr/>
          <p:nvPr/>
        </p:nvSpPr>
        <p:spPr>
          <a:xfrm>
            <a:off x="-48231" y="4638300"/>
            <a:ext cx="100200" cy="100200"/>
          </a:xfrm>
          <a:prstGeom prst="ellipse">
            <a:avLst/>
          </a:prstGeom>
          <a:solidFill>
            <a:srgbClr val="C10025"/>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75" name="Google Shape;75;p9"/>
          <p:cNvSpPr/>
          <p:nvPr/>
        </p:nvSpPr>
        <p:spPr>
          <a:xfrm>
            <a:off x="204351" y="4638299"/>
            <a:ext cx="100200" cy="100200"/>
          </a:xfrm>
          <a:prstGeom prst="ellipse">
            <a:avLst/>
          </a:prstGeom>
          <a:solidFill>
            <a:srgbClr val="D93F0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76" name="Google Shape;76;p9"/>
          <p:cNvSpPr/>
          <p:nvPr/>
        </p:nvSpPr>
        <p:spPr>
          <a:xfrm>
            <a:off x="456959" y="4638299"/>
            <a:ext cx="100200" cy="100200"/>
          </a:xfrm>
          <a:prstGeom prst="ellipse">
            <a:avLst/>
          </a:prstGeom>
          <a:solidFill>
            <a:srgbClr val="FB551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77" name="Google Shape;77;p9"/>
          <p:cNvSpPr/>
          <p:nvPr/>
        </p:nvSpPr>
        <p:spPr>
          <a:xfrm>
            <a:off x="709567" y="4638299"/>
            <a:ext cx="100200" cy="100200"/>
          </a:xfrm>
          <a:prstGeom prst="ellipse">
            <a:avLst/>
          </a:prstGeom>
          <a:solidFill>
            <a:srgbClr val="FF82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78" name="Google Shape;78;p9"/>
          <p:cNvSpPr/>
          <p:nvPr/>
        </p:nvSpPr>
        <p:spPr>
          <a:xfrm>
            <a:off x="-48231" y="4814700"/>
            <a:ext cx="100200" cy="100200"/>
          </a:xfrm>
          <a:prstGeom prst="ellipse">
            <a:avLst/>
          </a:prstGeom>
          <a:solidFill>
            <a:srgbClr val="C10025"/>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79" name="Google Shape;79;p9"/>
          <p:cNvSpPr/>
          <p:nvPr/>
        </p:nvSpPr>
        <p:spPr>
          <a:xfrm>
            <a:off x="204351" y="4814699"/>
            <a:ext cx="100200" cy="100200"/>
          </a:xfrm>
          <a:prstGeom prst="ellipse">
            <a:avLst/>
          </a:prstGeom>
          <a:solidFill>
            <a:srgbClr val="D93F0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0" name="Google Shape;80;p9"/>
          <p:cNvSpPr/>
          <p:nvPr/>
        </p:nvSpPr>
        <p:spPr>
          <a:xfrm>
            <a:off x="456959" y="4814699"/>
            <a:ext cx="100200" cy="100200"/>
          </a:xfrm>
          <a:prstGeom prst="ellipse">
            <a:avLst/>
          </a:prstGeom>
          <a:solidFill>
            <a:srgbClr val="FB551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1" name="Google Shape;81;p9"/>
          <p:cNvSpPr/>
          <p:nvPr/>
        </p:nvSpPr>
        <p:spPr>
          <a:xfrm>
            <a:off x="709567" y="4814699"/>
            <a:ext cx="100200" cy="100200"/>
          </a:xfrm>
          <a:prstGeom prst="ellipse">
            <a:avLst/>
          </a:prstGeom>
          <a:solidFill>
            <a:srgbClr val="FF82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2" name="Google Shape;82;p9"/>
          <p:cNvSpPr/>
          <p:nvPr/>
        </p:nvSpPr>
        <p:spPr>
          <a:xfrm>
            <a:off x="8330497" y="228600"/>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3" name="Google Shape;83;p9"/>
          <p:cNvSpPr/>
          <p:nvPr/>
        </p:nvSpPr>
        <p:spPr>
          <a:xfrm>
            <a:off x="8583079" y="2285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4" name="Google Shape;84;p9"/>
          <p:cNvSpPr/>
          <p:nvPr/>
        </p:nvSpPr>
        <p:spPr>
          <a:xfrm>
            <a:off x="8835687" y="2285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5" name="Google Shape;85;p9"/>
          <p:cNvSpPr/>
          <p:nvPr/>
        </p:nvSpPr>
        <p:spPr>
          <a:xfrm>
            <a:off x="9088295" y="2285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6" name="Google Shape;86;p9"/>
          <p:cNvSpPr/>
          <p:nvPr/>
        </p:nvSpPr>
        <p:spPr>
          <a:xfrm>
            <a:off x="8330497" y="405000"/>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7" name="Google Shape;87;p9"/>
          <p:cNvSpPr/>
          <p:nvPr/>
        </p:nvSpPr>
        <p:spPr>
          <a:xfrm>
            <a:off x="8583079" y="4049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8" name="Google Shape;88;p9"/>
          <p:cNvSpPr/>
          <p:nvPr/>
        </p:nvSpPr>
        <p:spPr>
          <a:xfrm>
            <a:off x="8835687" y="4049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89" name="Google Shape;89;p9"/>
          <p:cNvSpPr/>
          <p:nvPr/>
        </p:nvSpPr>
        <p:spPr>
          <a:xfrm>
            <a:off x="9088295" y="404999"/>
            <a:ext cx="100200" cy="1002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Tree>
    <p:extLst>
      <p:ext uri="{BB962C8B-B14F-4D97-AF65-F5344CB8AC3E}">
        <p14:creationId xmlns:p14="http://schemas.microsoft.com/office/powerpoint/2010/main" val="3375154249"/>
      </p:ext>
    </p:extLst>
  </p:cSld>
  <p:clrMapOvr>
    <a:masterClrMapping/>
  </p:clrMapOvr>
  <p:extLst>
    <p:ext uri="{DCECCB84-F9BA-43D5-87BE-67443E8EF086}">
      <p15:sldGuideLst xmlns:p15="http://schemas.microsoft.com/office/powerpoint/2012/main">
        <p15:guide id="1" pos="214">
          <p15:clr>
            <a:srgbClr val="E46962"/>
          </p15:clr>
        </p15:guide>
        <p15:guide id="2" pos="405">
          <p15:clr>
            <a:srgbClr val="E46962"/>
          </p15:clr>
        </p15:guide>
        <p15:guide id="3" pos="5353">
          <p15:clr>
            <a:srgbClr val="E46962"/>
          </p15:clr>
        </p15:guide>
        <p15:guide id="4" pos="5544">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d Slide 2">
  <p:cSld name="End Slide 2">
    <p:spTree>
      <p:nvGrpSpPr>
        <p:cNvPr id="1" name="Shape 90"/>
        <p:cNvGrpSpPr/>
        <p:nvPr/>
      </p:nvGrpSpPr>
      <p:grpSpPr>
        <a:xfrm>
          <a:off x="0" y="0"/>
          <a:ext cx="0" cy="0"/>
          <a:chOff x="0" y="0"/>
          <a:chExt cx="0" cy="0"/>
        </a:xfrm>
      </p:grpSpPr>
      <p:sp>
        <p:nvSpPr>
          <p:cNvPr id="91" name="Google Shape;91;p10"/>
          <p:cNvSpPr>
            <a:spLocks noGrp="1"/>
          </p:cNvSpPr>
          <p:nvPr>
            <p:ph type="pic" idx="2"/>
          </p:nvPr>
        </p:nvSpPr>
        <p:spPr>
          <a:xfrm>
            <a:off x="-10900" y="0"/>
            <a:ext cx="9154800" cy="1972200"/>
          </a:xfrm>
          <a:prstGeom prst="rect">
            <a:avLst/>
          </a:prstGeom>
          <a:noFill/>
          <a:ln>
            <a:noFill/>
          </a:ln>
        </p:spPr>
      </p:sp>
      <p:sp>
        <p:nvSpPr>
          <p:cNvPr id="92" name="Google Shape;92;p10"/>
          <p:cNvSpPr txBox="1"/>
          <p:nvPr/>
        </p:nvSpPr>
        <p:spPr>
          <a:xfrm>
            <a:off x="6093900" y="4359600"/>
            <a:ext cx="2706600" cy="402900"/>
          </a:xfrm>
          <a:prstGeom prst="rect">
            <a:avLst/>
          </a:prstGeom>
          <a:noFill/>
          <a:ln>
            <a:noFill/>
          </a:ln>
        </p:spPr>
        <p:txBody>
          <a:bodyPr spcFirstLastPara="1" wrap="square" lIns="0" tIns="0" rIns="0" bIns="0" anchor="t" anchorCtr="0">
            <a:spAutoFit/>
          </a:bodyPr>
          <a:lstStyle/>
          <a:p>
            <a:pPr marL="38100" lvl="0" indent="0" algn="r" rtl="0">
              <a:spcBef>
                <a:spcPts val="0"/>
              </a:spcBef>
              <a:spcAft>
                <a:spcPts val="0"/>
              </a:spcAft>
              <a:buNone/>
            </a:pPr>
            <a:r>
              <a:rPr lang="en" sz="800" b="1">
                <a:solidFill>
                  <a:schemeClr val="dk1"/>
                </a:solidFill>
                <a:latin typeface="Lato"/>
                <a:ea typeface="Lato"/>
                <a:cs typeface="Lato"/>
                <a:sym typeface="Lato"/>
              </a:rPr>
              <a:t>1725 Roe Crest Drive, North Mankato, MN 56003</a:t>
            </a:r>
            <a:br>
              <a:rPr lang="en" sz="800" b="1">
                <a:solidFill>
                  <a:schemeClr val="dk1"/>
                </a:solidFill>
                <a:latin typeface="Lato"/>
                <a:ea typeface="Lato"/>
                <a:cs typeface="Lato"/>
                <a:sym typeface="Lato"/>
              </a:rPr>
            </a:br>
            <a:r>
              <a:rPr lang="en" sz="800" b="1">
                <a:solidFill>
                  <a:schemeClr val="dk1"/>
                </a:solidFill>
                <a:latin typeface="Lato"/>
                <a:ea typeface="Lato"/>
                <a:cs typeface="Lato"/>
                <a:sym typeface="Lato"/>
              </a:rPr>
              <a:t>800.631.7644  </a:t>
            </a:r>
            <a:r>
              <a:rPr lang="en" sz="500" b="1" baseline="30000">
                <a:solidFill>
                  <a:schemeClr val="dk1"/>
                </a:solidFill>
                <a:latin typeface="Lato"/>
                <a:ea typeface="Lato"/>
                <a:cs typeface="Lato"/>
                <a:sym typeface="Lato"/>
              </a:rPr>
              <a:t>•</a:t>
            </a:r>
            <a:r>
              <a:rPr lang="en" sz="800" b="1">
                <a:solidFill>
                  <a:schemeClr val="dk1"/>
                </a:solidFill>
                <a:latin typeface="Lato"/>
                <a:ea typeface="Lato"/>
                <a:cs typeface="Lato"/>
                <a:sym typeface="Lato"/>
              </a:rPr>
              <a:t>  </a:t>
            </a:r>
            <a:r>
              <a:rPr lang="en" sz="800"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taylor.com</a:t>
            </a:r>
            <a:endParaRPr sz="600">
              <a:solidFill>
                <a:schemeClr val="dk1"/>
              </a:solidFill>
              <a:latin typeface="Lato"/>
              <a:ea typeface="Lato"/>
              <a:cs typeface="Lato"/>
              <a:sym typeface="Lato"/>
            </a:endParaRPr>
          </a:p>
          <a:p>
            <a:pPr marL="38100" lvl="0" indent="0" algn="r" rtl="0">
              <a:spcBef>
                <a:spcPts val="500"/>
              </a:spcBef>
              <a:spcAft>
                <a:spcPts val="500"/>
              </a:spcAft>
              <a:buNone/>
            </a:pPr>
            <a:r>
              <a:rPr lang="en" sz="600">
                <a:solidFill>
                  <a:schemeClr val="dk1"/>
                </a:solidFill>
                <a:latin typeface="Lato"/>
                <a:ea typeface="Lato"/>
                <a:cs typeface="Lato"/>
                <a:sym typeface="Lato"/>
              </a:rPr>
              <a:t>© 2025 Taylor Corporation  #0000</a:t>
            </a:r>
            <a:endParaRPr sz="800" b="1">
              <a:solidFill>
                <a:srgbClr val="231F20"/>
              </a:solidFill>
              <a:latin typeface="Lato"/>
              <a:ea typeface="Lato"/>
              <a:cs typeface="Lato"/>
              <a:sym typeface="Lato"/>
            </a:endParaRPr>
          </a:p>
        </p:txBody>
      </p:sp>
      <p:sp>
        <p:nvSpPr>
          <p:cNvPr id="93" name="Google Shape;93;p10"/>
          <p:cNvSpPr/>
          <p:nvPr/>
        </p:nvSpPr>
        <p:spPr>
          <a:xfrm>
            <a:off x="-48231" y="4638300"/>
            <a:ext cx="100200" cy="100200"/>
          </a:xfrm>
          <a:prstGeom prst="ellipse">
            <a:avLst/>
          </a:prstGeom>
          <a:solidFill>
            <a:srgbClr val="C10025"/>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4" name="Google Shape;94;p10"/>
          <p:cNvSpPr/>
          <p:nvPr/>
        </p:nvSpPr>
        <p:spPr>
          <a:xfrm>
            <a:off x="204351" y="4638299"/>
            <a:ext cx="100200" cy="100200"/>
          </a:xfrm>
          <a:prstGeom prst="ellipse">
            <a:avLst/>
          </a:prstGeom>
          <a:solidFill>
            <a:srgbClr val="D93F0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5" name="Google Shape;95;p10"/>
          <p:cNvSpPr/>
          <p:nvPr/>
        </p:nvSpPr>
        <p:spPr>
          <a:xfrm>
            <a:off x="456959" y="4638299"/>
            <a:ext cx="100200" cy="100200"/>
          </a:xfrm>
          <a:prstGeom prst="ellipse">
            <a:avLst/>
          </a:prstGeom>
          <a:solidFill>
            <a:srgbClr val="FB551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6" name="Google Shape;96;p10"/>
          <p:cNvSpPr/>
          <p:nvPr/>
        </p:nvSpPr>
        <p:spPr>
          <a:xfrm>
            <a:off x="709567" y="4638299"/>
            <a:ext cx="100200" cy="100200"/>
          </a:xfrm>
          <a:prstGeom prst="ellipse">
            <a:avLst/>
          </a:prstGeom>
          <a:solidFill>
            <a:srgbClr val="FF82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7" name="Google Shape;97;p10"/>
          <p:cNvSpPr/>
          <p:nvPr/>
        </p:nvSpPr>
        <p:spPr>
          <a:xfrm>
            <a:off x="-48231" y="4814700"/>
            <a:ext cx="100200" cy="100200"/>
          </a:xfrm>
          <a:prstGeom prst="ellipse">
            <a:avLst/>
          </a:prstGeom>
          <a:solidFill>
            <a:srgbClr val="C10025"/>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8" name="Google Shape;98;p10"/>
          <p:cNvSpPr/>
          <p:nvPr/>
        </p:nvSpPr>
        <p:spPr>
          <a:xfrm>
            <a:off x="204351" y="4814699"/>
            <a:ext cx="100200" cy="100200"/>
          </a:xfrm>
          <a:prstGeom prst="ellipse">
            <a:avLst/>
          </a:prstGeom>
          <a:solidFill>
            <a:srgbClr val="D93F0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99" name="Google Shape;99;p10"/>
          <p:cNvSpPr/>
          <p:nvPr/>
        </p:nvSpPr>
        <p:spPr>
          <a:xfrm>
            <a:off x="456959" y="4814699"/>
            <a:ext cx="100200" cy="100200"/>
          </a:xfrm>
          <a:prstGeom prst="ellipse">
            <a:avLst/>
          </a:prstGeom>
          <a:solidFill>
            <a:srgbClr val="FB551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0" name="Google Shape;100;p10"/>
          <p:cNvSpPr/>
          <p:nvPr/>
        </p:nvSpPr>
        <p:spPr>
          <a:xfrm>
            <a:off x="709567" y="4814699"/>
            <a:ext cx="100200" cy="100200"/>
          </a:xfrm>
          <a:prstGeom prst="ellipse">
            <a:avLst/>
          </a:prstGeom>
          <a:solidFill>
            <a:srgbClr val="FF82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1" name="Google Shape;101;p10"/>
          <p:cNvSpPr/>
          <p:nvPr/>
        </p:nvSpPr>
        <p:spPr>
          <a:xfrm>
            <a:off x="8330497" y="228600"/>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2" name="Google Shape;102;p10"/>
          <p:cNvSpPr/>
          <p:nvPr/>
        </p:nvSpPr>
        <p:spPr>
          <a:xfrm>
            <a:off x="8583079" y="2285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3" name="Google Shape;103;p10"/>
          <p:cNvSpPr/>
          <p:nvPr/>
        </p:nvSpPr>
        <p:spPr>
          <a:xfrm>
            <a:off x="8835687" y="2285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4" name="Google Shape;104;p10"/>
          <p:cNvSpPr/>
          <p:nvPr/>
        </p:nvSpPr>
        <p:spPr>
          <a:xfrm>
            <a:off x="9088295" y="2285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5" name="Google Shape;105;p10"/>
          <p:cNvSpPr/>
          <p:nvPr/>
        </p:nvSpPr>
        <p:spPr>
          <a:xfrm>
            <a:off x="8330497" y="405000"/>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6" name="Google Shape;106;p10"/>
          <p:cNvSpPr/>
          <p:nvPr/>
        </p:nvSpPr>
        <p:spPr>
          <a:xfrm>
            <a:off x="8583079" y="4049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7" name="Google Shape;107;p10"/>
          <p:cNvSpPr/>
          <p:nvPr/>
        </p:nvSpPr>
        <p:spPr>
          <a:xfrm>
            <a:off x="8835687" y="4049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
        <p:nvSpPr>
          <p:cNvPr id="108" name="Google Shape;108;p10"/>
          <p:cNvSpPr/>
          <p:nvPr/>
        </p:nvSpPr>
        <p:spPr>
          <a:xfrm>
            <a:off x="9088295" y="404999"/>
            <a:ext cx="100200" cy="100200"/>
          </a:xfrm>
          <a:prstGeom prst="ellipse">
            <a:avLst/>
          </a:prstGeom>
          <a:solidFill>
            <a:srgbClr val="F1F2F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FFFFFF"/>
              </a:solidFill>
              <a:latin typeface="Lato Black"/>
              <a:ea typeface="Lato Black"/>
              <a:cs typeface="Lato Black"/>
              <a:sym typeface="Lato Black"/>
            </a:endParaRPr>
          </a:p>
        </p:txBody>
      </p:sp>
    </p:spTree>
    <p:extLst>
      <p:ext uri="{BB962C8B-B14F-4D97-AF65-F5344CB8AC3E}">
        <p14:creationId xmlns:p14="http://schemas.microsoft.com/office/powerpoint/2010/main" val="1665883130"/>
      </p:ext>
    </p:extLst>
  </p:cSld>
  <p:clrMapOvr>
    <a:masterClrMapping/>
  </p:clrMapOvr>
  <p:extLst>
    <p:ext uri="{DCECCB84-F9BA-43D5-87BE-67443E8EF086}">
      <p15:sldGuideLst xmlns:p15="http://schemas.microsoft.com/office/powerpoint/2012/main">
        <p15:guide id="1" pos="5544">
          <p15:clr>
            <a:srgbClr val="E46962"/>
          </p15:clr>
        </p15:guide>
        <p15:guide id="2" pos="5353">
          <p15:clr>
            <a:srgbClr val="E46962"/>
          </p15:clr>
        </p15:guide>
        <p15:guide id="3" pos="405">
          <p15:clr>
            <a:srgbClr val="E46962"/>
          </p15:clr>
        </p15:guide>
        <p15:guide id="4" pos="214">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d Slide 3">
  <p:cSld name="End Slide 3">
    <p:spTree>
      <p:nvGrpSpPr>
        <p:cNvPr id="1" name="Shape 109"/>
        <p:cNvGrpSpPr/>
        <p:nvPr/>
      </p:nvGrpSpPr>
      <p:grpSpPr>
        <a:xfrm>
          <a:off x="0" y="0"/>
          <a:ext cx="0" cy="0"/>
          <a:chOff x="0" y="0"/>
          <a:chExt cx="0" cy="0"/>
        </a:xfrm>
      </p:grpSpPr>
      <p:sp>
        <p:nvSpPr>
          <p:cNvPr id="110" name="Google Shape;110;p11"/>
          <p:cNvSpPr txBox="1"/>
          <p:nvPr/>
        </p:nvSpPr>
        <p:spPr>
          <a:xfrm>
            <a:off x="642325" y="4359600"/>
            <a:ext cx="3858300" cy="402900"/>
          </a:xfrm>
          <a:prstGeom prst="rect">
            <a:avLst/>
          </a:prstGeom>
          <a:noFill/>
          <a:ln>
            <a:noFill/>
          </a:ln>
        </p:spPr>
        <p:txBody>
          <a:bodyPr spcFirstLastPara="1" wrap="square" lIns="0" tIns="0" rIns="0" bIns="0" anchor="t" anchorCtr="0">
            <a:spAutoFit/>
          </a:bodyPr>
          <a:lstStyle/>
          <a:p>
            <a:pPr marL="38100" lvl="0" indent="0" algn="l" rtl="0">
              <a:lnSpc>
                <a:spcPct val="100000"/>
              </a:lnSpc>
              <a:spcBef>
                <a:spcPts val="0"/>
              </a:spcBef>
              <a:spcAft>
                <a:spcPts val="0"/>
              </a:spcAft>
              <a:buNone/>
            </a:pPr>
            <a:r>
              <a:rPr lang="en" sz="800" b="1">
                <a:solidFill>
                  <a:srgbClr val="231F20"/>
                </a:solidFill>
                <a:latin typeface="Lato"/>
                <a:ea typeface="Lato"/>
                <a:cs typeface="Lato"/>
                <a:sym typeface="Lato"/>
              </a:rPr>
              <a:t>1725 Roe Crest Drive, North Mankato, MN 56003</a:t>
            </a:r>
            <a:br>
              <a:rPr lang="en" sz="800" b="1">
                <a:solidFill>
                  <a:srgbClr val="231F20"/>
                </a:solidFill>
                <a:latin typeface="Lato"/>
                <a:ea typeface="Lato"/>
                <a:cs typeface="Lato"/>
                <a:sym typeface="Lato"/>
              </a:rPr>
            </a:br>
            <a:r>
              <a:rPr lang="en" sz="800" b="1">
                <a:solidFill>
                  <a:srgbClr val="231F20"/>
                </a:solidFill>
                <a:latin typeface="Lato"/>
                <a:ea typeface="Lato"/>
                <a:cs typeface="Lato"/>
                <a:sym typeface="Lato"/>
              </a:rPr>
              <a:t>800.631.7644  </a:t>
            </a:r>
            <a:r>
              <a:rPr lang="en" sz="500" b="1" baseline="30000">
                <a:solidFill>
                  <a:srgbClr val="231F20"/>
                </a:solidFill>
                <a:latin typeface="Lato"/>
                <a:ea typeface="Lato"/>
                <a:cs typeface="Lato"/>
                <a:sym typeface="Lato"/>
              </a:rPr>
              <a:t>•</a:t>
            </a:r>
            <a:r>
              <a:rPr lang="en" sz="800" b="1">
                <a:solidFill>
                  <a:srgbClr val="231F20"/>
                </a:solidFill>
                <a:latin typeface="Lato"/>
                <a:ea typeface="Lato"/>
                <a:cs typeface="Lato"/>
                <a:sym typeface="Lato"/>
              </a:rPr>
              <a:t>  </a:t>
            </a:r>
            <a:r>
              <a:rPr lang="en" sz="800"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taylor.com</a:t>
            </a:r>
            <a:endParaRPr sz="600">
              <a:solidFill>
                <a:schemeClr val="dk1"/>
              </a:solidFill>
              <a:latin typeface="Lato"/>
              <a:ea typeface="Lato"/>
              <a:cs typeface="Lato"/>
              <a:sym typeface="Lato"/>
            </a:endParaRPr>
          </a:p>
          <a:p>
            <a:pPr marL="38100" lvl="0" indent="0" algn="l" rtl="0">
              <a:lnSpc>
                <a:spcPct val="100000"/>
              </a:lnSpc>
              <a:spcBef>
                <a:spcPts val="500"/>
              </a:spcBef>
              <a:spcAft>
                <a:spcPts val="500"/>
              </a:spcAft>
              <a:buNone/>
            </a:pPr>
            <a:r>
              <a:rPr lang="en" sz="600">
                <a:solidFill>
                  <a:srgbClr val="231F20"/>
                </a:solidFill>
                <a:latin typeface="Lato"/>
                <a:ea typeface="Lato"/>
                <a:cs typeface="Lato"/>
                <a:sym typeface="Lato"/>
              </a:rPr>
              <a:t>© 2025 Taylor Corporation  #0000</a:t>
            </a:r>
            <a:endParaRPr sz="600">
              <a:solidFill>
                <a:srgbClr val="231F20"/>
              </a:solidFill>
              <a:latin typeface="Lato"/>
              <a:ea typeface="Lato"/>
              <a:cs typeface="Lato"/>
              <a:sym typeface="Lato"/>
            </a:endParaRPr>
          </a:p>
        </p:txBody>
      </p:sp>
      <p:sp>
        <p:nvSpPr>
          <p:cNvPr id="111" name="Google Shape;111;p11"/>
          <p:cNvSpPr>
            <a:spLocks noGrp="1"/>
          </p:cNvSpPr>
          <p:nvPr>
            <p:ph type="pic" idx="2"/>
          </p:nvPr>
        </p:nvSpPr>
        <p:spPr>
          <a:xfrm>
            <a:off x="5147550" y="0"/>
            <a:ext cx="4002600" cy="5157600"/>
          </a:xfrm>
          <a:prstGeom prst="rect">
            <a:avLst/>
          </a:prstGeom>
          <a:noFill/>
          <a:ln>
            <a:noFill/>
          </a:ln>
        </p:spPr>
      </p:sp>
    </p:spTree>
    <p:extLst>
      <p:ext uri="{BB962C8B-B14F-4D97-AF65-F5344CB8AC3E}">
        <p14:creationId xmlns:p14="http://schemas.microsoft.com/office/powerpoint/2010/main" val="2725473932"/>
      </p:ext>
    </p:extLst>
  </p:cSld>
  <p:clrMapOvr>
    <a:masterClrMapping/>
  </p:clrMapOvr>
  <p:extLst>
    <p:ext uri="{DCECCB84-F9BA-43D5-87BE-67443E8EF086}">
      <p15:sldGuideLst xmlns:p15="http://schemas.microsoft.com/office/powerpoint/2012/main">
        <p15:guide id="1" pos="405">
          <p15:clr>
            <a:srgbClr val="E46962"/>
          </p15:clr>
        </p15:guide>
        <p15:guide id="2" pos="2835">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2"/>
        <p:cNvGrpSpPr/>
        <p:nvPr/>
      </p:nvGrpSpPr>
      <p:grpSpPr>
        <a:xfrm>
          <a:off x="0" y="0"/>
          <a:ext cx="0" cy="0"/>
          <a:chOff x="0" y="0"/>
          <a:chExt cx="0" cy="0"/>
        </a:xfrm>
      </p:grpSpPr>
      <p:sp>
        <p:nvSpPr>
          <p:cNvPr id="113" name="Google Shape;113;p12"/>
          <p:cNvSpPr txBox="1">
            <a:spLocks noGrp="1"/>
          </p:cNvSpPr>
          <p:nvPr>
            <p:ph type="subTitle" idx="1"/>
          </p:nvPr>
        </p:nvSpPr>
        <p:spPr>
          <a:xfrm>
            <a:off x="642313" y="4327625"/>
            <a:ext cx="5262600" cy="393600"/>
          </a:xfrm>
          <a:prstGeom prst="rect">
            <a:avLst/>
          </a:prstGeom>
        </p:spPr>
        <p:txBody>
          <a:bodyPr spcFirstLastPara="1" wrap="square" lIns="0" tIns="0" rIns="0" bIns="0" anchor="ctr" anchorCtr="0">
            <a:spAutoFit/>
          </a:bodyPr>
          <a:lstStyle>
            <a:lvl1pPr lvl="0">
              <a:spcBef>
                <a:spcPts val="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1pPr>
            <a:lvl2pPr lvl="1">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2pPr>
            <a:lvl3pPr lvl="2">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3pPr>
            <a:lvl4pPr lvl="3">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4pPr>
            <a:lvl5pPr lvl="4">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5pPr>
            <a:lvl6pPr lvl="5">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6pPr>
            <a:lvl7pPr lvl="6">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7pPr>
            <a:lvl8pPr lvl="7">
              <a:spcBef>
                <a:spcPts val="1600"/>
              </a:spcBef>
              <a:spcAft>
                <a:spcPts val="0"/>
              </a:spcAft>
              <a:buClr>
                <a:schemeClr val="dk1"/>
              </a:buClr>
              <a:buSzPts val="2400"/>
              <a:buFont typeface="Lato Black"/>
              <a:buNone/>
              <a:defRPr sz="2400">
                <a:solidFill>
                  <a:schemeClr val="dk1"/>
                </a:solidFill>
                <a:latin typeface="Lato Black"/>
                <a:ea typeface="Lato Black"/>
                <a:cs typeface="Lato Black"/>
                <a:sym typeface="Lato Black"/>
              </a:defRPr>
            </a:lvl8pPr>
            <a:lvl9pPr lvl="8">
              <a:spcBef>
                <a:spcPts val="1600"/>
              </a:spcBef>
              <a:spcAft>
                <a:spcPts val="1600"/>
              </a:spcAft>
              <a:buClr>
                <a:schemeClr val="dk1"/>
              </a:buClr>
              <a:buSzPts val="2400"/>
              <a:buFont typeface="Lato Black"/>
              <a:buNone/>
              <a:defRPr sz="2400">
                <a:solidFill>
                  <a:schemeClr val="dk1"/>
                </a:solidFill>
                <a:latin typeface="Lato Black"/>
                <a:ea typeface="Lato Black"/>
                <a:cs typeface="Lato Black"/>
                <a:sym typeface="Lato Black"/>
              </a:defRPr>
            </a:lvl9pPr>
          </a:lstStyle>
          <a:p>
            <a:endParaRPr/>
          </a:p>
        </p:txBody>
      </p:sp>
      <p:sp>
        <p:nvSpPr>
          <p:cNvPr id="114" name="Google Shape;114;p12"/>
          <p:cNvSpPr>
            <a:spLocks noGrp="1"/>
          </p:cNvSpPr>
          <p:nvPr>
            <p:ph type="pic" idx="2"/>
          </p:nvPr>
        </p:nvSpPr>
        <p:spPr>
          <a:xfrm>
            <a:off x="0" y="6875"/>
            <a:ext cx="9144000" cy="3898500"/>
          </a:xfrm>
          <a:prstGeom prst="rect">
            <a:avLst/>
          </a:prstGeom>
          <a:noFill/>
          <a:ln>
            <a:noFill/>
          </a:ln>
        </p:spPr>
      </p:sp>
    </p:spTree>
    <p:extLst>
      <p:ext uri="{BB962C8B-B14F-4D97-AF65-F5344CB8AC3E}">
        <p14:creationId xmlns:p14="http://schemas.microsoft.com/office/powerpoint/2010/main" val="2727103904"/>
      </p:ext>
    </p:extLst>
  </p:cSld>
  <p:clrMapOvr>
    <a:masterClrMapping/>
  </p:clrMapOvr>
  <p:extLst>
    <p:ext uri="{DCECCB84-F9BA-43D5-87BE-67443E8EF086}">
      <p15:sldGuideLst xmlns:p15="http://schemas.microsoft.com/office/powerpoint/2012/main">
        <p15:guide id="1" pos="405">
          <p15:clr>
            <a:srgbClr val="E46962"/>
          </p15:clr>
        </p15:guide>
        <p15:guide id="2" pos="5353">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con Library">
  <p:cSld name="Icon Library">
    <p:spTree>
      <p:nvGrpSpPr>
        <p:cNvPr id="1" name="Shape 115"/>
        <p:cNvGrpSpPr/>
        <p:nvPr/>
      </p:nvGrpSpPr>
      <p:grpSpPr>
        <a:xfrm>
          <a:off x="0" y="0"/>
          <a:ext cx="0" cy="0"/>
          <a:chOff x="0" y="0"/>
          <a:chExt cx="0" cy="0"/>
        </a:xfrm>
      </p:grpSpPr>
      <p:sp>
        <p:nvSpPr>
          <p:cNvPr id="116" name="Google Shape;116;p13"/>
          <p:cNvSpPr/>
          <p:nvPr/>
        </p:nvSpPr>
        <p:spPr>
          <a:xfrm>
            <a:off x="4572000" y="642725"/>
            <a:ext cx="4572000" cy="4500900"/>
          </a:xfrm>
          <a:prstGeom prst="rect">
            <a:avLst/>
          </a:prstGeom>
          <a:solidFill>
            <a:srgbClr val="C100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8740775" y="4740175"/>
            <a:ext cx="201300" cy="201300"/>
          </a:xfrm>
          <a:prstGeom prst="ellipse">
            <a:avLst/>
          </a:prstGeom>
          <a:no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chemeClr val="lt1"/>
                </a:solidFill>
                <a:latin typeface="Lato"/>
                <a:ea typeface="Lato"/>
                <a:cs typeface="Lato"/>
                <a:sym typeface="Lato"/>
              </a:rPr>
              <a:t>‹#›</a:t>
            </a:fld>
            <a:endParaRPr sz="600" b="1">
              <a:solidFill>
                <a:schemeClr val="lt1"/>
              </a:solidFill>
            </a:endParaRPr>
          </a:p>
        </p:txBody>
      </p:sp>
      <p:sp>
        <p:nvSpPr>
          <p:cNvPr id="118" name="Google Shape;118;p13"/>
          <p:cNvSpPr txBox="1">
            <a:spLocks noGrp="1"/>
          </p:cNvSpPr>
          <p:nvPr>
            <p:ph type="title"/>
          </p:nvPr>
        </p:nvSpPr>
        <p:spPr>
          <a:xfrm>
            <a:off x="339025" y="-13375"/>
            <a:ext cx="6936600" cy="656100"/>
          </a:xfrm>
          <a:prstGeom prst="rect">
            <a:avLst/>
          </a:prstGeom>
        </p:spPr>
        <p:txBody>
          <a:bodyPr spcFirstLastPara="1" wrap="square" lIns="0" tIns="0" rIns="0" bIns="0" anchor="ctr" anchorCtr="0">
            <a:noAutofit/>
          </a:bodyPr>
          <a:lstStyle>
            <a:lvl1pPr lvl="0">
              <a:spcBef>
                <a:spcPts val="0"/>
              </a:spcBef>
              <a:spcAft>
                <a:spcPts val="0"/>
              </a:spcAft>
              <a:buSzPts val="1800"/>
              <a:buFont typeface="Lato"/>
              <a:buNone/>
              <a:defRPr sz="1800" b="1">
                <a:latin typeface="Lato"/>
                <a:ea typeface="Lato"/>
                <a:cs typeface="Lato"/>
                <a:sym typeface="Lato"/>
              </a:defRPr>
            </a:lvl1pPr>
            <a:lvl2pPr lvl="1">
              <a:spcBef>
                <a:spcPts val="0"/>
              </a:spcBef>
              <a:spcAft>
                <a:spcPts val="0"/>
              </a:spcAft>
              <a:buSzPts val="1800"/>
              <a:buNone/>
              <a:defRPr sz="1800" b="1"/>
            </a:lvl2pPr>
            <a:lvl3pPr lvl="2">
              <a:spcBef>
                <a:spcPts val="0"/>
              </a:spcBef>
              <a:spcAft>
                <a:spcPts val="0"/>
              </a:spcAft>
              <a:buSzPts val="1800"/>
              <a:buNone/>
              <a:defRPr sz="1800" b="1"/>
            </a:lvl3pPr>
            <a:lvl4pPr lvl="3">
              <a:spcBef>
                <a:spcPts val="0"/>
              </a:spcBef>
              <a:spcAft>
                <a:spcPts val="0"/>
              </a:spcAft>
              <a:buSzPts val="1800"/>
              <a:buNone/>
              <a:defRPr sz="1800" b="1"/>
            </a:lvl4pPr>
            <a:lvl5pPr lvl="4">
              <a:spcBef>
                <a:spcPts val="0"/>
              </a:spcBef>
              <a:spcAft>
                <a:spcPts val="0"/>
              </a:spcAft>
              <a:buSzPts val="1800"/>
              <a:buNone/>
              <a:defRPr sz="1800" b="1"/>
            </a:lvl5pPr>
            <a:lvl6pPr lvl="5">
              <a:spcBef>
                <a:spcPts val="0"/>
              </a:spcBef>
              <a:spcAft>
                <a:spcPts val="0"/>
              </a:spcAft>
              <a:buSzPts val="1800"/>
              <a:buNone/>
              <a:defRPr sz="1800" b="1"/>
            </a:lvl6pPr>
            <a:lvl7pPr lvl="6">
              <a:spcBef>
                <a:spcPts val="0"/>
              </a:spcBef>
              <a:spcAft>
                <a:spcPts val="0"/>
              </a:spcAft>
              <a:buSzPts val="1800"/>
              <a:buNone/>
              <a:defRPr sz="1800" b="1"/>
            </a:lvl7pPr>
            <a:lvl8pPr lvl="7">
              <a:spcBef>
                <a:spcPts val="0"/>
              </a:spcBef>
              <a:spcAft>
                <a:spcPts val="0"/>
              </a:spcAft>
              <a:buSzPts val="1800"/>
              <a:buNone/>
              <a:defRPr sz="1800" b="1"/>
            </a:lvl8pPr>
            <a:lvl9pPr lvl="8">
              <a:spcBef>
                <a:spcPts val="0"/>
              </a:spcBef>
              <a:spcAft>
                <a:spcPts val="0"/>
              </a:spcAft>
              <a:buSzPts val="1800"/>
              <a:buNone/>
              <a:defRPr sz="1800" b="1"/>
            </a:lvl9pPr>
          </a:lstStyle>
          <a:p>
            <a:endParaRPr/>
          </a:p>
        </p:txBody>
      </p:sp>
      <p:sp>
        <p:nvSpPr>
          <p:cNvPr id="119" name="Google Shape;119;p13"/>
          <p:cNvSpPr/>
          <p:nvPr/>
        </p:nvSpPr>
        <p:spPr>
          <a:xfrm>
            <a:off x="0" y="642725"/>
            <a:ext cx="4572000" cy="45009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0" name="Google Shape;120;p13"/>
          <p:cNvPicPr preferRelativeResize="0"/>
          <p:nvPr/>
        </p:nvPicPr>
        <p:blipFill>
          <a:blip r:embed="rId2">
            <a:alphaModFix/>
          </a:blip>
          <a:stretch>
            <a:fillRect/>
          </a:stretch>
        </p:blipFill>
        <p:spPr>
          <a:xfrm>
            <a:off x="7903778" y="240950"/>
            <a:ext cx="896720" cy="157150"/>
          </a:xfrm>
          <a:prstGeom prst="rect">
            <a:avLst/>
          </a:prstGeom>
          <a:noFill/>
          <a:ln>
            <a:noFill/>
          </a:ln>
        </p:spPr>
      </p:pic>
    </p:spTree>
    <p:extLst>
      <p:ext uri="{BB962C8B-B14F-4D97-AF65-F5344CB8AC3E}">
        <p14:creationId xmlns:p14="http://schemas.microsoft.com/office/powerpoint/2010/main" val="1154676140"/>
      </p:ext>
    </p:extLst>
  </p:cSld>
  <p:clrMapOvr>
    <a:masterClrMapping/>
  </p:clrMapOvr>
  <p:extLst>
    <p:ext uri="{DCECCB84-F9BA-43D5-87BE-67443E8EF086}">
      <p15:sldGuideLst xmlns:p15="http://schemas.microsoft.com/office/powerpoint/2012/main">
        <p15:guide id="1" pos="214">
          <p15:clr>
            <a:srgbClr val="E46962"/>
          </p15:clr>
        </p15:guide>
        <p15:guide id="2" pos="405">
          <p15:clr>
            <a:srgbClr val="E46962"/>
          </p15:clr>
        </p15:guide>
        <p15:guide id="3" pos="5353">
          <p15:clr>
            <a:srgbClr val="E46962"/>
          </p15:clr>
        </p15:guide>
        <p15:guide id="4" pos="5544">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 Red ">
  <p:cSld name="Content Slide - Red ">
    <p:bg>
      <p:bgPr>
        <a:solidFill>
          <a:schemeClr val="accent1"/>
        </a:solidFill>
        <a:effectLst/>
      </p:bgPr>
    </p:bg>
    <p:spTree>
      <p:nvGrpSpPr>
        <p:cNvPr id="1" name="Shape 121"/>
        <p:cNvGrpSpPr/>
        <p:nvPr/>
      </p:nvGrpSpPr>
      <p:grpSpPr>
        <a:xfrm>
          <a:off x="0" y="0"/>
          <a:ext cx="0" cy="0"/>
          <a:chOff x="0" y="0"/>
          <a:chExt cx="0" cy="0"/>
        </a:xfrm>
      </p:grpSpPr>
      <p:sp>
        <p:nvSpPr>
          <p:cNvPr id="122" name="Google Shape;122;p14"/>
          <p:cNvSpPr/>
          <p:nvPr/>
        </p:nvSpPr>
        <p:spPr>
          <a:xfrm rot="10800000" flipH="1">
            <a:off x="-4775" y="-5575"/>
            <a:ext cx="9157800" cy="63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4"/>
          <p:cNvSpPr/>
          <p:nvPr/>
        </p:nvSpPr>
        <p:spPr>
          <a:xfrm>
            <a:off x="8740775" y="4740175"/>
            <a:ext cx="201300" cy="201300"/>
          </a:xfrm>
          <a:prstGeom prst="ellipse">
            <a:avLst/>
          </a:prstGeom>
          <a:no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chemeClr val="lt1"/>
                </a:solidFill>
                <a:latin typeface="Lato"/>
                <a:ea typeface="Lato"/>
                <a:cs typeface="Lato"/>
                <a:sym typeface="Lato"/>
              </a:rPr>
              <a:t>‹#›</a:t>
            </a:fld>
            <a:endParaRPr sz="600" b="1">
              <a:solidFill>
                <a:schemeClr val="lt1"/>
              </a:solidFill>
            </a:endParaRPr>
          </a:p>
        </p:txBody>
      </p:sp>
      <p:sp>
        <p:nvSpPr>
          <p:cNvPr id="124" name="Google Shape;124;p14"/>
          <p:cNvSpPr txBox="1">
            <a:spLocks noGrp="1"/>
          </p:cNvSpPr>
          <p:nvPr>
            <p:ph type="title"/>
          </p:nvPr>
        </p:nvSpPr>
        <p:spPr>
          <a:xfrm>
            <a:off x="339025" y="-13375"/>
            <a:ext cx="6975000" cy="656100"/>
          </a:xfrm>
          <a:prstGeom prst="rect">
            <a:avLst/>
          </a:prstGeom>
        </p:spPr>
        <p:txBody>
          <a:bodyPr spcFirstLastPara="1" wrap="square" lIns="0" tIns="0" rIns="0" bIns="0" anchor="ctr" anchorCtr="0">
            <a:noAutofit/>
          </a:bodyPr>
          <a:lstStyle>
            <a:lvl1pPr lvl="0">
              <a:spcBef>
                <a:spcPts val="0"/>
              </a:spcBef>
              <a:spcAft>
                <a:spcPts val="0"/>
              </a:spcAft>
              <a:buSzPts val="1800"/>
              <a:buFont typeface="Lato"/>
              <a:buNone/>
              <a:defRPr sz="1800" b="1">
                <a:latin typeface="Lato"/>
                <a:ea typeface="Lato"/>
                <a:cs typeface="Lato"/>
                <a:sym typeface="Lato"/>
              </a:defRPr>
            </a:lvl1pPr>
            <a:lvl2pPr lvl="1">
              <a:spcBef>
                <a:spcPts val="0"/>
              </a:spcBef>
              <a:spcAft>
                <a:spcPts val="0"/>
              </a:spcAft>
              <a:buSzPts val="1800"/>
              <a:buNone/>
              <a:defRPr sz="1800" b="1"/>
            </a:lvl2pPr>
            <a:lvl3pPr lvl="2">
              <a:spcBef>
                <a:spcPts val="0"/>
              </a:spcBef>
              <a:spcAft>
                <a:spcPts val="0"/>
              </a:spcAft>
              <a:buSzPts val="1800"/>
              <a:buNone/>
              <a:defRPr sz="1800" b="1"/>
            </a:lvl3pPr>
            <a:lvl4pPr lvl="3">
              <a:spcBef>
                <a:spcPts val="0"/>
              </a:spcBef>
              <a:spcAft>
                <a:spcPts val="0"/>
              </a:spcAft>
              <a:buSzPts val="1800"/>
              <a:buNone/>
              <a:defRPr sz="1800" b="1"/>
            </a:lvl4pPr>
            <a:lvl5pPr lvl="4">
              <a:spcBef>
                <a:spcPts val="0"/>
              </a:spcBef>
              <a:spcAft>
                <a:spcPts val="0"/>
              </a:spcAft>
              <a:buSzPts val="1800"/>
              <a:buNone/>
              <a:defRPr sz="1800" b="1"/>
            </a:lvl5pPr>
            <a:lvl6pPr lvl="5">
              <a:spcBef>
                <a:spcPts val="0"/>
              </a:spcBef>
              <a:spcAft>
                <a:spcPts val="0"/>
              </a:spcAft>
              <a:buSzPts val="1800"/>
              <a:buNone/>
              <a:defRPr sz="1800" b="1"/>
            </a:lvl6pPr>
            <a:lvl7pPr lvl="6">
              <a:spcBef>
                <a:spcPts val="0"/>
              </a:spcBef>
              <a:spcAft>
                <a:spcPts val="0"/>
              </a:spcAft>
              <a:buSzPts val="1800"/>
              <a:buNone/>
              <a:defRPr sz="1800" b="1"/>
            </a:lvl7pPr>
            <a:lvl8pPr lvl="7">
              <a:spcBef>
                <a:spcPts val="0"/>
              </a:spcBef>
              <a:spcAft>
                <a:spcPts val="0"/>
              </a:spcAft>
              <a:buSzPts val="1800"/>
              <a:buNone/>
              <a:defRPr sz="1800" b="1"/>
            </a:lvl8pPr>
            <a:lvl9pPr lvl="8">
              <a:spcBef>
                <a:spcPts val="0"/>
              </a:spcBef>
              <a:spcAft>
                <a:spcPts val="0"/>
              </a:spcAft>
              <a:buSzPts val="1800"/>
              <a:buNone/>
              <a:defRPr sz="1800" b="1"/>
            </a:lvl9pPr>
          </a:lstStyle>
          <a:p>
            <a:endParaRPr/>
          </a:p>
        </p:txBody>
      </p:sp>
      <p:pic>
        <p:nvPicPr>
          <p:cNvPr id="125" name="Google Shape;125;p14"/>
          <p:cNvPicPr preferRelativeResize="0"/>
          <p:nvPr/>
        </p:nvPicPr>
        <p:blipFill>
          <a:blip r:embed="rId2">
            <a:alphaModFix/>
          </a:blip>
          <a:stretch>
            <a:fillRect/>
          </a:stretch>
        </p:blipFill>
        <p:spPr>
          <a:xfrm>
            <a:off x="7903778" y="240950"/>
            <a:ext cx="896720" cy="157150"/>
          </a:xfrm>
          <a:prstGeom prst="rect">
            <a:avLst/>
          </a:prstGeom>
          <a:noFill/>
          <a:ln>
            <a:noFill/>
          </a:ln>
        </p:spPr>
      </p:pic>
    </p:spTree>
    <p:extLst>
      <p:ext uri="{BB962C8B-B14F-4D97-AF65-F5344CB8AC3E}">
        <p14:creationId xmlns:p14="http://schemas.microsoft.com/office/powerpoint/2010/main" val="3315586165"/>
      </p:ext>
    </p:extLst>
  </p:cSld>
  <p:clrMapOvr>
    <a:masterClrMapping/>
  </p:clrMapOvr>
  <p:extLst>
    <p:ext uri="{DCECCB84-F9BA-43D5-87BE-67443E8EF086}">
      <p15:sldGuideLst xmlns:p15="http://schemas.microsoft.com/office/powerpoint/2012/main">
        <p15:guide id="1" pos="214">
          <p15:clr>
            <a:srgbClr val="E46962"/>
          </p15:clr>
        </p15:guide>
        <p15:guide id="2" pos="5544">
          <p15:clr>
            <a:srgbClr val="E46962"/>
          </p15:clr>
        </p15:guide>
        <p15:guide id="3" pos="405">
          <p15:clr>
            <a:srgbClr val="E46962"/>
          </p15:clr>
        </p15:guide>
        <p15:guide id="4" pos="5353">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With Slide #">
  <p:cSld name="Blank With Slide #">
    <p:spTree>
      <p:nvGrpSpPr>
        <p:cNvPr id="1" name="Shape 126"/>
        <p:cNvGrpSpPr/>
        <p:nvPr/>
      </p:nvGrpSpPr>
      <p:grpSpPr>
        <a:xfrm>
          <a:off x="0" y="0"/>
          <a:ext cx="0" cy="0"/>
          <a:chOff x="0" y="0"/>
          <a:chExt cx="0" cy="0"/>
        </a:xfrm>
      </p:grpSpPr>
      <p:sp>
        <p:nvSpPr>
          <p:cNvPr id="127" name="Google Shape;127;p15"/>
          <p:cNvSpPr txBox="1">
            <a:spLocks noGrp="1"/>
          </p:cNvSpPr>
          <p:nvPr>
            <p:ph type="sldNum" idx="1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15"/>
          <p:cNvSpPr/>
          <p:nvPr/>
        </p:nvSpPr>
        <p:spPr>
          <a:xfrm>
            <a:off x="8740775" y="4740175"/>
            <a:ext cx="201300" cy="201300"/>
          </a:xfrm>
          <a:prstGeom prst="ellipse">
            <a:avLst/>
          </a:prstGeom>
          <a:solidFill>
            <a:srgbClr val="F1F2F2"/>
          </a:solid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rgbClr val="6D6E71"/>
                </a:solidFill>
                <a:latin typeface="Lato"/>
                <a:ea typeface="Lato"/>
                <a:cs typeface="Lato"/>
                <a:sym typeface="Lato"/>
              </a:rPr>
              <a:t>‹#›</a:t>
            </a:fld>
            <a:endParaRPr sz="600" b="1">
              <a:solidFill>
                <a:srgbClr val="6D6E71"/>
              </a:solidFill>
            </a:endParaRPr>
          </a:p>
        </p:txBody>
      </p:sp>
    </p:spTree>
    <p:extLst>
      <p:ext uri="{BB962C8B-B14F-4D97-AF65-F5344CB8AC3E}">
        <p14:creationId xmlns:p14="http://schemas.microsoft.com/office/powerpoint/2010/main" val="241296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D2272F"/>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p:txBody>
          <a:bodyPr lIns="0" tIns="0" rIns="0" bIns="0"/>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No Slide #">
  <p:cSld name="Blank No Slide #">
    <p:spTree>
      <p:nvGrpSpPr>
        <p:cNvPr id="1" name="Shape 129"/>
        <p:cNvGrpSpPr/>
        <p:nvPr/>
      </p:nvGrpSpPr>
      <p:grpSpPr>
        <a:xfrm>
          <a:off x="0" y="0"/>
          <a:ext cx="0" cy="0"/>
          <a:chOff x="0" y="0"/>
          <a:chExt cx="0" cy="0"/>
        </a:xfrm>
      </p:grpSpPr>
    </p:spTree>
    <p:extLst>
      <p:ext uri="{BB962C8B-B14F-4D97-AF65-F5344CB8AC3E}">
        <p14:creationId xmlns:p14="http://schemas.microsoft.com/office/powerpoint/2010/main" val="1828883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3">
  <p:cSld name="Title Slide 3">
    <p:bg>
      <p:bgPr>
        <a:solidFill>
          <a:schemeClr val="lt1"/>
        </a:solidFill>
        <a:effectLst/>
      </p:bgPr>
    </p:bg>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646100" y="1254750"/>
            <a:ext cx="7851000" cy="444900"/>
          </a:xfrm>
          <a:prstGeom prst="rect">
            <a:avLst/>
          </a:prstGeom>
        </p:spPr>
        <p:txBody>
          <a:bodyPr spcFirstLastPara="1" wrap="square" lIns="0" tIns="0" rIns="0" bIns="0" anchor="t" anchorCtr="0">
            <a:spAutoFit/>
          </a:bodyPr>
          <a:lstStyle>
            <a:lvl1pPr lvl="0">
              <a:spcBef>
                <a:spcPts val="0"/>
              </a:spcBef>
              <a:spcAft>
                <a:spcPts val="0"/>
              </a:spcAft>
              <a:buSzPts val="3600"/>
              <a:buFont typeface="Lato Black"/>
              <a:buNone/>
              <a:defRPr sz="3600">
                <a:latin typeface="Lato Black"/>
                <a:ea typeface="Lato Black"/>
                <a:cs typeface="Lato Black"/>
                <a:sym typeface="Lato Black"/>
              </a:defRPr>
            </a:lvl1pPr>
            <a:lvl2pPr lvl="1">
              <a:spcBef>
                <a:spcPts val="0"/>
              </a:spcBef>
              <a:spcAft>
                <a:spcPts val="0"/>
              </a:spcAft>
              <a:buSzPts val="2800"/>
              <a:buFont typeface="Lato Black"/>
              <a:buNone/>
              <a:defRPr>
                <a:latin typeface="Lato Black"/>
                <a:ea typeface="Lato Black"/>
                <a:cs typeface="Lato Black"/>
                <a:sym typeface="Lato Black"/>
              </a:defRPr>
            </a:lvl2pPr>
            <a:lvl3pPr lvl="2">
              <a:spcBef>
                <a:spcPts val="0"/>
              </a:spcBef>
              <a:spcAft>
                <a:spcPts val="0"/>
              </a:spcAft>
              <a:buSzPts val="2800"/>
              <a:buFont typeface="Lato Black"/>
              <a:buNone/>
              <a:defRPr>
                <a:latin typeface="Lato Black"/>
                <a:ea typeface="Lato Black"/>
                <a:cs typeface="Lato Black"/>
                <a:sym typeface="Lato Black"/>
              </a:defRPr>
            </a:lvl3pPr>
            <a:lvl4pPr lvl="3">
              <a:spcBef>
                <a:spcPts val="0"/>
              </a:spcBef>
              <a:spcAft>
                <a:spcPts val="0"/>
              </a:spcAft>
              <a:buSzPts val="2800"/>
              <a:buFont typeface="Lato Black"/>
              <a:buNone/>
              <a:defRPr>
                <a:latin typeface="Lato Black"/>
                <a:ea typeface="Lato Black"/>
                <a:cs typeface="Lato Black"/>
                <a:sym typeface="Lato Black"/>
              </a:defRPr>
            </a:lvl4pPr>
            <a:lvl5pPr lvl="4">
              <a:spcBef>
                <a:spcPts val="0"/>
              </a:spcBef>
              <a:spcAft>
                <a:spcPts val="0"/>
              </a:spcAft>
              <a:buSzPts val="2800"/>
              <a:buFont typeface="Lato Black"/>
              <a:buNone/>
              <a:defRPr>
                <a:latin typeface="Lato Black"/>
                <a:ea typeface="Lato Black"/>
                <a:cs typeface="Lato Black"/>
                <a:sym typeface="Lato Black"/>
              </a:defRPr>
            </a:lvl5pPr>
            <a:lvl6pPr lvl="5">
              <a:spcBef>
                <a:spcPts val="0"/>
              </a:spcBef>
              <a:spcAft>
                <a:spcPts val="0"/>
              </a:spcAft>
              <a:buSzPts val="2800"/>
              <a:buFont typeface="Lato Black"/>
              <a:buNone/>
              <a:defRPr>
                <a:latin typeface="Lato Black"/>
                <a:ea typeface="Lato Black"/>
                <a:cs typeface="Lato Black"/>
                <a:sym typeface="Lato Black"/>
              </a:defRPr>
            </a:lvl6pPr>
            <a:lvl7pPr lvl="6">
              <a:spcBef>
                <a:spcPts val="0"/>
              </a:spcBef>
              <a:spcAft>
                <a:spcPts val="0"/>
              </a:spcAft>
              <a:buSzPts val="2800"/>
              <a:buFont typeface="Lato Black"/>
              <a:buNone/>
              <a:defRPr>
                <a:latin typeface="Lato Black"/>
                <a:ea typeface="Lato Black"/>
                <a:cs typeface="Lato Black"/>
                <a:sym typeface="Lato Black"/>
              </a:defRPr>
            </a:lvl7pPr>
            <a:lvl8pPr lvl="7">
              <a:spcBef>
                <a:spcPts val="0"/>
              </a:spcBef>
              <a:spcAft>
                <a:spcPts val="0"/>
              </a:spcAft>
              <a:buSzPts val="2800"/>
              <a:buFont typeface="Lato Black"/>
              <a:buNone/>
              <a:defRPr>
                <a:latin typeface="Lato Black"/>
                <a:ea typeface="Lato Black"/>
                <a:cs typeface="Lato Black"/>
                <a:sym typeface="Lato Black"/>
              </a:defRPr>
            </a:lvl8pPr>
            <a:lvl9pPr lvl="8">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32" name="Google Shape;132;p17"/>
          <p:cNvSpPr>
            <a:spLocks noGrp="1"/>
          </p:cNvSpPr>
          <p:nvPr>
            <p:ph type="pic" idx="2"/>
          </p:nvPr>
        </p:nvSpPr>
        <p:spPr>
          <a:xfrm>
            <a:off x="-4475" y="2332000"/>
            <a:ext cx="3004500" cy="2051100"/>
          </a:xfrm>
          <a:prstGeom prst="rect">
            <a:avLst/>
          </a:prstGeom>
          <a:noFill/>
          <a:ln>
            <a:noFill/>
          </a:ln>
        </p:spPr>
        <p:txBody>
          <a:bodyPr/>
          <a:lstStyle/>
          <a:p>
            <a:endParaRPr lang="en-US"/>
          </a:p>
        </p:txBody>
      </p:sp>
      <p:sp>
        <p:nvSpPr>
          <p:cNvPr id="133" name="Google Shape;133;p17"/>
          <p:cNvSpPr>
            <a:spLocks noGrp="1"/>
          </p:cNvSpPr>
          <p:nvPr>
            <p:ph type="pic" idx="3"/>
          </p:nvPr>
        </p:nvSpPr>
        <p:spPr>
          <a:xfrm>
            <a:off x="3069750" y="2332000"/>
            <a:ext cx="3004500" cy="2051100"/>
          </a:xfrm>
          <a:prstGeom prst="rect">
            <a:avLst/>
          </a:prstGeom>
          <a:noFill/>
          <a:ln>
            <a:noFill/>
          </a:ln>
        </p:spPr>
        <p:txBody>
          <a:bodyPr/>
          <a:lstStyle/>
          <a:p>
            <a:endParaRPr lang="en-US"/>
          </a:p>
        </p:txBody>
      </p:sp>
      <p:sp>
        <p:nvSpPr>
          <p:cNvPr id="134" name="Google Shape;134;p17"/>
          <p:cNvSpPr>
            <a:spLocks noGrp="1"/>
          </p:cNvSpPr>
          <p:nvPr>
            <p:ph type="pic" idx="4"/>
          </p:nvPr>
        </p:nvSpPr>
        <p:spPr>
          <a:xfrm>
            <a:off x="6143850" y="2332000"/>
            <a:ext cx="3004500" cy="2051100"/>
          </a:xfrm>
          <a:prstGeom prst="rect">
            <a:avLst/>
          </a:prstGeom>
          <a:noFill/>
          <a:ln>
            <a:noFill/>
          </a:ln>
        </p:spPr>
        <p:txBody>
          <a:bodyPr/>
          <a:lstStyle/>
          <a:p>
            <a:endParaRPr lang="en-US"/>
          </a:p>
        </p:txBody>
      </p:sp>
      <p:sp>
        <p:nvSpPr>
          <p:cNvPr id="135" name="Google Shape;135;p17"/>
          <p:cNvSpPr/>
          <p:nvPr/>
        </p:nvSpPr>
        <p:spPr>
          <a:xfrm>
            <a:off x="8330497" y="228600"/>
            <a:ext cx="100200" cy="100200"/>
          </a:xfrm>
          <a:prstGeom prst="ellipse">
            <a:avLst/>
          </a:prstGeom>
          <a:solidFill>
            <a:schemeClr val="accen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36" name="Google Shape;136;p17"/>
          <p:cNvSpPr/>
          <p:nvPr/>
        </p:nvSpPr>
        <p:spPr>
          <a:xfrm>
            <a:off x="8583079" y="228599"/>
            <a:ext cx="100200" cy="100200"/>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37" name="Google Shape;137;p17"/>
          <p:cNvSpPr/>
          <p:nvPr/>
        </p:nvSpPr>
        <p:spPr>
          <a:xfrm>
            <a:off x="8835687" y="228599"/>
            <a:ext cx="100200" cy="100200"/>
          </a:xfrm>
          <a:prstGeom prst="ellipse">
            <a:avLst/>
          </a:prstGeom>
          <a:solidFill>
            <a:srgbClr val="FB551D"/>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38" name="Google Shape;138;p17"/>
          <p:cNvSpPr/>
          <p:nvPr/>
        </p:nvSpPr>
        <p:spPr>
          <a:xfrm>
            <a:off x="9088295" y="228599"/>
            <a:ext cx="100200" cy="100200"/>
          </a:xfrm>
          <a:prstGeom prst="ellipse">
            <a:avLst/>
          </a:prstGeom>
          <a:solidFill>
            <a:srgbClr val="FF8200"/>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39" name="Google Shape;139;p17"/>
          <p:cNvSpPr/>
          <p:nvPr/>
        </p:nvSpPr>
        <p:spPr>
          <a:xfrm>
            <a:off x="8330497" y="405000"/>
            <a:ext cx="100200" cy="100200"/>
          </a:xfrm>
          <a:prstGeom prst="ellipse">
            <a:avLst/>
          </a:prstGeom>
          <a:solidFill>
            <a:schemeClr val="accen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40" name="Google Shape;140;p17"/>
          <p:cNvSpPr/>
          <p:nvPr/>
        </p:nvSpPr>
        <p:spPr>
          <a:xfrm>
            <a:off x="8583079" y="404999"/>
            <a:ext cx="100200" cy="100200"/>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41" name="Google Shape;141;p17"/>
          <p:cNvSpPr/>
          <p:nvPr/>
        </p:nvSpPr>
        <p:spPr>
          <a:xfrm>
            <a:off x="8835687" y="404999"/>
            <a:ext cx="100200" cy="100200"/>
          </a:xfrm>
          <a:prstGeom prst="ellipse">
            <a:avLst/>
          </a:prstGeom>
          <a:solidFill>
            <a:srgbClr val="FB551D"/>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sp>
        <p:nvSpPr>
          <p:cNvPr id="142" name="Google Shape;142;p17"/>
          <p:cNvSpPr/>
          <p:nvPr/>
        </p:nvSpPr>
        <p:spPr>
          <a:xfrm>
            <a:off x="9088295" y="404999"/>
            <a:ext cx="100200" cy="100200"/>
          </a:xfrm>
          <a:prstGeom prst="ellipse">
            <a:avLst/>
          </a:prstGeom>
          <a:solidFill>
            <a:srgbClr val="FF8200"/>
          </a:solidFill>
          <a:ln>
            <a:noFill/>
          </a:ln>
        </p:spPr>
        <p:txBody>
          <a:bodyPr spcFirstLastPara="1" wrap="square" lIns="0" tIns="0" rIns="0" bIns="0" anchor="ctr" anchorCtr="0">
            <a:noAutofit/>
          </a:bodyPr>
          <a:lstStyle/>
          <a:p>
            <a:pPr marL="0" lvl="0" indent="0" algn="ctr" rtl="0">
              <a:spcBef>
                <a:spcPts val="0"/>
              </a:spcBef>
              <a:spcAft>
                <a:spcPts val="0"/>
              </a:spcAft>
              <a:buNone/>
            </a:pPr>
            <a:endParaRPr sz="1200">
              <a:solidFill>
                <a:srgbClr val="FFFFFF"/>
              </a:solidFill>
              <a:latin typeface="Lato Black"/>
              <a:ea typeface="Lato Black"/>
              <a:cs typeface="Lato Black"/>
              <a:sym typeface="Lato Black"/>
            </a:endParaRPr>
          </a:p>
        </p:txBody>
      </p:sp>
      <p:pic>
        <p:nvPicPr>
          <p:cNvPr id="143" name="Google Shape;143;p17"/>
          <p:cNvPicPr preferRelativeResize="0"/>
          <p:nvPr/>
        </p:nvPicPr>
        <p:blipFill>
          <a:blip r:embed="rId2">
            <a:alphaModFix/>
          </a:blip>
          <a:stretch>
            <a:fillRect/>
          </a:stretch>
        </p:blipFill>
        <p:spPr>
          <a:xfrm>
            <a:off x="646100" y="632550"/>
            <a:ext cx="1266301" cy="221918"/>
          </a:xfrm>
          <a:prstGeom prst="rect">
            <a:avLst/>
          </a:prstGeom>
          <a:noFill/>
          <a:ln>
            <a:noFill/>
          </a:ln>
        </p:spPr>
      </p:pic>
      <p:sp>
        <p:nvSpPr>
          <p:cNvPr id="144" name="Google Shape;144;p17"/>
          <p:cNvSpPr txBox="1"/>
          <p:nvPr/>
        </p:nvSpPr>
        <p:spPr>
          <a:xfrm>
            <a:off x="646100" y="4652250"/>
            <a:ext cx="7851000" cy="231600"/>
          </a:xfrm>
          <a:prstGeom prst="rect">
            <a:avLst/>
          </a:prstGeom>
          <a:noFill/>
          <a:ln>
            <a:noFill/>
          </a:ln>
        </p:spPr>
        <p:txBody>
          <a:bodyPr spcFirstLastPara="1" wrap="square" lIns="0" tIns="0" rIns="0" bIns="0" anchor="ctr" anchorCtr="0">
            <a:spAutoFit/>
          </a:bodyPr>
          <a:lstStyle/>
          <a:p>
            <a:pPr marL="0" lvl="0" indent="0" algn="l" rtl="0">
              <a:lnSpc>
                <a:spcPct val="115000"/>
              </a:lnSpc>
              <a:spcBef>
                <a:spcPts val="0"/>
              </a:spcBef>
              <a:spcAft>
                <a:spcPts val="0"/>
              </a:spcAft>
              <a:buClr>
                <a:srgbClr val="000000"/>
              </a:buClr>
              <a:buSzPts val="1100"/>
              <a:buFont typeface="Arial"/>
              <a:buNone/>
            </a:pPr>
            <a:r>
              <a:rPr lang="en" sz="700" b="1">
                <a:solidFill>
                  <a:schemeClr val="dk2"/>
                </a:solidFill>
                <a:latin typeface="Lato"/>
                <a:ea typeface="Lato"/>
                <a:cs typeface="Lato"/>
                <a:sym typeface="Lato"/>
              </a:rPr>
              <a:t>CONFIDENTIALITY NOTICE:</a:t>
            </a:r>
            <a:r>
              <a:rPr lang="en" sz="700">
                <a:solidFill>
                  <a:schemeClr val="dk2"/>
                </a:solidFill>
                <a:latin typeface="Lato"/>
                <a:ea typeface="Lato"/>
                <a:cs typeface="Lato"/>
                <a:sym typeface="Lato"/>
              </a:rPr>
              <a:t> This document contains confidential information intended solely for the recipient(s) named herein. The information set forth in this document may not be reproduced </a:t>
            </a:r>
            <a:br>
              <a:rPr lang="en" sz="700">
                <a:solidFill>
                  <a:schemeClr val="dk2"/>
                </a:solidFill>
                <a:latin typeface="Lato"/>
                <a:ea typeface="Lato"/>
                <a:cs typeface="Lato"/>
                <a:sym typeface="Lato"/>
              </a:rPr>
            </a:br>
            <a:r>
              <a:rPr lang="en" sz="700">
                <a:solidFill>
                  <a:schemeClr val="dk2"/>
                </a:solidFill>
                <a:latin typeface="Lato"/>
                <a:ea typeface="Lato"/>
                <a:cs typeface="Lato"/>
                <a:sym typeface="Lato"/>
              </a:rPr>
              <a:t>or disclosed by the recipient(s) without the prior written consent of the author.</a:t>
            </a:r>
            <a:endParaRPr sz="700">
              <a:solidFill>
                <a:schemeClr val="dk2"/>
              </a:solidFill>
              <a:latin typeface="Lato"/>
              <a:ea typeface="Lato"/>
              <a:cs typeface="Lato"/>
              <a:sym typeface="Lato"/>
            </a:endParaRPr>
          </a:p>
        </p:txBody>
      </p:sp>
    </p:spTree>
    <p:extLst>
      <p:ext uri="{BB962C8B-B14F-4D97-AF65-F5344CB8AC3E}">
        <p14:creationId xmlns:p14="http://schemas.microsoft.com/office/powerpoint/2010/main" val="3365048210"/>
      </p:ext>
    </p:extLst>
  </p:cSld>
  <p:clrMapOvr>
    <a:masterClrMapping/>
  </p:clrMapOvr>
  <p:extLst>
    <p:ext uri="{DCECCB84-F9BA-43D5-87BE-67443E8EF086}">
      <p15:sldGuideLst xmlns:p15="http://schemas.microsoft.com/office/powerpoint/2012/main">
        <p15:guide id="1" pos="5353">
          <p15:clr>
            <a:srgbClr val="E46962"/>
          </p15:clr>
        </p15:guide>
        <p15:guide id="2" pos="407">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D2272F"/>
                </a:solidFill>
                <a:latin typeface="Tahoma"/>
                <a:cs typeface="Tahoma"/>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7" name="Holder 7"/>
          <p:cNvSpPr>
            <a:spLocks noGrp="1"/>
          </p:cNvSpPr>
          <p:nvPr>
            <p:ph type="sldNum" sz="quarter" idx="7"/>
          </p:nvPr>
        </p:nvSpPr>
        <p:spPr/>
        <p:txBody>
          <a:bodyPr lIns="0" tIns="0" rIns="0" bIns="0"/>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D2272F"/>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5" name="Holder 5"/>
          <p:cNvSpPr>
            <a:spLocks noGrp="1"/>
          </p:cNvSpPr>
          <p:nvPr>
            <p:ph type="sldNum" sz="quarter" idx="7"/>
          </p:nvPr>
        </p:nvSpPr>
        <p:spPr/>
        <p:txBody>
          <a:bodyPr lIns="0" tIns="0" rIns="0" bIns="0"/>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212047" y="0"/>
            <a:ext cx="6931952" cy="5115315"/>
          </a:xfrm>
          <a:prstGeom prst="rect">
            <a:avLst/>
          </a:prstGeom>
        </p:spPr>
      </p:pic>
      <p:sp>
        <p:nvSpPr>
          <p:cNvPr id="17" name="bg object 17"/>
          <p:cNvSpPr/>
          <p:nvPr/>
        </p:nvSpPr>
        <p:spPr>
          <a:xfrm>
            <a:off x="0" y="0"/>
            <a:ext cx="2212340" cy="5133975"/>
          </a:xfrm>
          <a:custGeom>
            <a:avLst/>
            <a:gdLst/>
            <a:ahLst/>
            <a:cxnLst/>
            <a:rect l="l" t="t" r="r" b="b"/>
            <a:pathLst>
              <a:path w="2212340" h="5133975">
                <a:moveTo>
                  <a:pt x="2212047" y="0"/>
                </a:moveTo>
                <a:lnTo>
                  <a:pt x="0" y="0"/>
                </a:lnTo>
                <a:lnTo>
                  <a:pt x="0" y="5133708"/>
                </a:lnTo>
                <a:lnTo>
                  <a:pt x="2212047" y="5133708"/>
                </a:lnTo>
                <a:lnTo>
                  <a:pt x="2212047"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4" name="Holder 4"/>
          <p:cNvSpPr>
            <a:spLocks noGrp="1"/>
          </p:cNvSpPr>
          <p:nvPr>
            <p:ph type="sldNum" sz="quarter" idx="7"/>
          </p:nvPr>
        </p:nvSpPr>
        <p:spPr/>
        <p:txBody>
          <a:bodyPr lIns="0" tIns="0" rIns="0" bIns="0"/>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1" type="secHead">
  <p:cSld name="Title Slide 1">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txBox="1">
            <a:spLocks noGrp="1"/>
          </p:cNvSpPr>
          <p:nvPr>
            <p:ph type="title"/>
          </p:nvPr>
        </p:nvSpPr>
        <p:spPr>
          <a:xfrm>
            <a:off x="631750" y="950150"/>
            <a:ext cx="3576900" cy="1051800"/>
          </a:xfrm>
          <a:prstGeom prst="rect">
            <a:avLst/>
          </a:prstGeom>
        </p:spPr>
        <p:txBody>
          <a:bodyPr spcFirstLastPara="1" wrap="square" lIns="0" tIns="0" rIns="0" bIns="0" anchor="t" anchorCtr="0">
            <a:spAutoFit/>
          </a:bodyPr>
          <a:lstStyle>
            <a:lvl1pPr lvl="0">
              <a:spcBef>
                <a:spcPts val="0"/>
              </a:spcBef>
              <a:spcAft>
                <a:spcPts val="0"/>
              </a:spcAft>
              <a:buSzPts val="4600"/>
              <a:buFont typeface="Lato Black"/>
              <a:buNone/>
              <a:defRPr sz="4600">
                <a:latin typeface="Lato Black"/>
                <a:ea typeface="Lato Black"/>
                <a:cs typeface="Lato Black"/>
                <a:sym typeface="Lato Black"/>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 name="Google Shape;12;p2"/>
          <p:cNvSpPr txBox="1">
            <a:spLocks noGrp="1"/>
          </p:cNvSpPr>
          <p:nvPr>
            <p:ph type="title" idx="2"/>
          </p:nvPr>
        </p:nvSpPr>
        <p:spPr>
          <a:xfrm>
            <a:off x="631750" y="3280325"/>
            <a:ext cx="3576900" cy="240900"/>
          </a:xfrm>
          <a:prstGeom prst="rect">
            <a:avLst/>
          </a:prstGeom>
        </p:spPr>
        <p:txBody>
          <a:bodyPr spcFirstLastPara="1" wrap="square" lIns="0" tIns="0" rIns="0" bIns="0" anchor="t" anchorCtr="0">
            <a:spAutoFit/>
          </a:bodyPr>
          <a:lstStyle>
            <a:lvl1pPr lvl="0">
              <a:spcBef>
                <a:spcPts val="0"/>
              </a:spcBef>
              <a:spcAft>
                <a:spcPts val="0"/>
              </a:spcAft>
              <a:buSzPts val="1600"/>
              <a:buFont typeface="Lato"/>
              <a:buNone/>
              <a:defRPr sz="1600">
                <a:latin typeface="Lato"/>
                <a:ea typeface="Lato"/>
                <a:cs typeface="Lato"/>
                <a:sym typeface="Lato"/>
              </a:defRPr>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3" name="Google Shape;13;p2"/>
          <p:cNvSpPr>
            <a:spLocks noGrp="1"/>
          </p:cNvSpPr>
          <p:nvPr>
            <p:ph type="pic" idx="3"/>
          </p:nvPr>
        </p:nvSpPr>
        <p:spPr>
          <a:xfrm>
            <a:off x="4855500" y="0"/>
            <a:ext cx="4288500" cy="5143500"/>
          </a:xfrm>
          <a:prstGeom prst="rect">
            <a:avLst/>
          </a:prstGeom>
          <a:noFill/>
          <a:ln>
            <a:noFill/>
          </a:ln>
        </p:spPr>
      </p:sp>
      <p:sp>
        <p:nvSpPr>
          <p:cNvPr id="14" name="Google Shape;14;p2"/>
          <p:cNvSpPr txBox="1"/>
          <p:nvPr/>
        </p:nvSpPr>
        <p:spPr>
          <a:xfrm>
            <a:off x="643425" y="4330800"/>
            <a:ext cx="3686400" cy="355500"/>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1100"/>
              <a:buFont typeface="Arial"/>
              <a:buNone/>
            </a:pPr>
            <a:r>
              <a:rPr lang="en" sz="700" b="1" i="0" u="none" strike="noStrike" cap="none">
                <a:solidFill>
                  <a:srgbClr val="6D6E71"/>
                </a:solidFill>
                <a:latin typeface="Lato"/>
                <a:ea typeface="Lato"/>
                <a:cs typeface="Lato"/>
                <a:sym typeface="Lato"/>
              </a:rPr>
              <a:t>CONFIDENTIALITY NOTICE:</a:t>
            </a:r>
            <a:r>
              <a:rPr lang="en" sz="700" b="0" i="0" u="none" strike="noStrike" cap="none">
                <a:solidFill>
                  <a:srgbClr val="6D6E71"/>
                </a:solidFill>
                <a:latin typeface="Lato"/>
                <a:ea typeface="Lato"/>
                <a:cs typeface="Lato"/>
                <a:sym typeface="Lato"/>
              </a:rPr>
              <a:t> This document contains confidential information intended solely for the recipient(s) named herein. The information set forth in this document may not be reproduced or disclosed by the recipient(s) without the prior written consent of the author.</a:t>
            </a:r>
            <a:endParaRPr sz="700" b="0" i="0" u="none" strike="noStrike" cap="none">
              <a:solidFill>
                <a:srgbClr val="6D6E71"/>
              </a:solidFill>
              <a:latin typeface="Lato"/>
              <a:ea typeface="Lato"/>
              <a:cs typeface="Lato"/>
              <a:sym typeface="Lato"/>
            </a:endParaRPr>
          </a:p>
        </p:txBody>
      </p:sp>
    </p:spTree>
    <p:extLst>
      <p:ext uri="{BB962C8B-B14F-4D97-AF65-F5344CB8AC3E}">
        <p14:creationId xmlns:p14="http://schemas.microsoft.com/office/powerpoint/2010/main" val="3973869245"/>
      </p:ext>
    </p:extLst>
  </p:cSld>
  <p:clrMapOvr>
    <a:masterClrMapping/>
  </p:clrMapOvr>
  <p:extLst>
    <p:ext uri="{DCECCB84-F9BA-43D5-87BE-67443E8EF086}">
      <p15:sldGuideLst xmlns:p15="http://schemas.microsoft.com/office/powerpoint/2012/main">
        <p15:guide id="1" pos="405">
          <p15:clr>
            <a:srgbClr val="E46962"/>
          </p15:clr>
        </p15:guide>
        <p15:guide id="2" pos="2651">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15"/>
        <p:cNvGrpSpPr/>
        <p:nvPr/>
      </p:nvGrpSpPr>
      <p:grpSpPr>
        <a:xfrm>
          <a:off x="0" y="0"/>
          <a:ext cx="0" cy="0"/>
          <a:chOff x="0" y="0"/>
          <a:chExt cx="0" cy="0"/>
        </a:xfrm>
      </p:grpSpPr>
      <p:sp>
        <p:nvSpPr>
          <p:cNvPr id="16" name="Google Shape;16;p3"/>
          <p:cNvSpPr>
            <a:spLocks noGrp="1"/>
          </p:cNvSpPr>
          <p:nvPr>
            <p:ph type="pic" idx="2"/>
          </p:nvPr>
        </p:nvSpPr>
        <p:spPr>
          <a:xfrm>
            <a:off x="4733350" y="612325"/>
            <a:ext cx="2054400" cy="1911600"/>
          </a:xfrm>
          <a:prstGeom prst="roundRect">
            <a:avLst>
              <a:gd name="adj" fmla="val 7118"/>
            </a:avLst>
          </a:prstGeom>
          <a:noFill/>
          <a:ln>
            <a:noFill/>
          </a:ln>
        </p:spPr>
      </p:sp>
      <p:sp>
        <p:nvSpPr>
          <p:cNvPr id="17" name="Google Shape;17;p3"/>
          <p:cNvSpPr txBox="1">
            <a:spLocks noGrp="1"/>
          </p:cNvSpPr>
          <p:nvPr>
            <p:ph type="title"/>
          </p:nvPr>
        </p:nvSpPr>
        <p:spPr>
          <a:xfrm>
            <a:off x="642300" y="905300"/>
            <a:ext cx="3444300" cy="1051800"/>
          </a:xfrm>
          <a:prstGeom prst="rect">
            <a:avLst/>
          </a:prstGeom>
        </p:spPr>
        <p:txBody>
          <a:bodyPr spcFirstLastPara="1" wrap="square" lIns="0" tIns="0" rIns="0" bIns="0" anchor="t" anchorCtr="0">
            <a:spAutoFit/>
          </a:bodyPr>
          <a:lstStyle>
            <a:lvl1pPr lvl="0">
              <a:spcBef>
                <a:spcPts val="0"/>
              </a:spcBef>
              <a:spcAft>
                <a:spcPts val="0"/>
              </a:spcAft>
              <a:buSzPts val="4600"/>
              <a:buFont typeface="Lato Black"/>
              <a:buNone/>
              <a:defRPr sz="4600">
                <a:latin typeface="Lato Black"/>
                <a:ea typeface="Lato Black"/>
                <a:cs typeface="Lato Black"/>
                <a:sym typeface="Lato Black"/>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title" idx="3"/>
          </p:nvPr>
        </p:nvSpPr>
        <p:spPr>
          <a:xfrm>
            <a:off x="642299" y="3235475"/>
            <a:ext cx="3444300" cy="240900"/>
          </a:xfrm>
          <a:prstGeom prst="rect">
            <a:avLst/>
          </a:prstGeom>
        </p:spPr>
        <p:txBody>
          <a:bodyPr spcFirstLastPara="1" wrap="square" lIns="0" tIns="0" rIns="0" bIns="0" anchor="t" anchorCtr="0">
            <a:spAutoFit/>
          </a:bodyPr>
          <a:lstStyle>
            <a:lvl1pPr lvl="0">
              <a:spcBef>
                <a:spcPts val="0"/>
              </a:spcBef>
              <a:spcAft>
                <a:spcPts val="0"/>
              </a:spcAft>
              <a:buSzPts val="1600"/>
              <a:buFont typeface="Lato"/>
              <a:buNone/>
              <a:defRPr sz="1600">
                <a:latin typeface="Lato"/>
                <a:ea typeface="Lato"/>
                <a:cs typeface="Lato"/>
                <a:sym typeface="Lato"/>
              </a:defRPr>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19" name="Google Shape;19;p3"/>
          <p:cNvSpPr>
            <a:spLocks noGrp="1"/>
          </p:cNvSpPr>
          <p:nvPr>
            <p:ph type="pic" idx="4"/>
          </p:nvPr>
        </p:nvSpPr>
        <p:spPr>
          <a:xfrm>
            <a:off x="6894275" y="612625"/>
            <a:ext cx="2413800" cy="1911600"/>
          </a:xfrm>
          <a:prstGeom prst="roundRect">
            <a:avLst>
              <a:gd name="adj" fmla="val 9000"/>
            </a:avLst>
          </a:prstGeom>
          <a:noFill/>
          <a:ln>
            <a:noFill/>
          </a:ln>
        </p:spPr>
      </p:sp>
      <p:sp>
        <p:nvSpPr>
          <p:cNvPr id="20" name="Google Shape;20;p3"/>
          <p:cNvSpPr>
            <a:spLocks noGrp="1"/>
          </p:cNvSpPr>
          <p:nvPr>
            <p:ph type="pic" idx="5"/>
          </p:nvPr>
        </p:nvSpPr>
        <p:spPr>
          <a:xfrm>
            <a:off x="4726488" y="2624250"/>
            <a:ext cx="2061300" cy="1911600"/>
          </a:xfrm>
          <a:prstGeom prst="roundRect">
            <a:avLst>
              <a:gd name="adj" fmla="val 9000"/>
            </a:avLst>
          </a:prstGeom>
          <a:noFill/>
          <a:ln>
            <a:noFill/>
          </a:ln>
        </p:spPr>
      </p:sp>
      <p:sp>
        <p:nvSpPr>
          <p:cNvPr id="21" name="Google Shape;21;p3"/>
          <p:cNvSpPr>
            <a:spLocks noGrp="1"/>
          </p:cNvSpPr>
          <p:nvPr>
            <p:ph type="pic" idx="6"/>
          </p:nvPr>
        </p:nvSpPr>
        <p:spPr>
          <a:xfrm>
            <a:off x="6894275" y="2624250"/>
            <a:ext cx="2413800" cy="1911600"/>
          </a:xfrm>
          <a:prstGeom prst="roundRect">
            <a:avLst>
              <a:gd name="adj" fmla="val 9000"/>
            </a:avLst>
          </a:prstGeom>
          <a:noFill/>
          <a:ln>
            <a:noFill/>
          </a:ln>
        </p:spPr>
      </p:sp>
      <p:sp>
        <p:nvSpPr>
          <p:cNvPr id="22" name="Google Shape;22;p3"/>
          <p:cNvSpPr txBox="1"/>
          <p:nvPr/>
        </p:nvSpPr>
        <p:spPr>
          <a:xfrm>
            <a:off x="643425" y="4056450"/>
            <a:ext cx="3444300" cy="479400"/>
          </a:xfrm>
          <a:prstGeom prst="rect">
            <a:avLst/>
          </a:prstGeom>
          <a:noFill/>
          <a:ln>
            <a:noFill/>
          </a:ln>
        </p:spPr>
        <p:txBody>
          <a:bodyPr spcFirstLastPara="1" wrap="square" lIns="0" tIns="0" rIns="0" bIns="0" anchor="ctr" anchorCtr="0">
            <a:spAutoFit/>
          </a:bodyPr>
          <a:lstStyle/>
          <a:p>
            <a:pPr marL="0" marR="0" lvl="0" indent="0" algn="l" rtl="0">
              <a:lnSpc>
                <a:spcPct val="115000"/>
              </a:lnSpc>
              <a:spcBef>
                <a:spcPts val="0"/>
              </a:spcBef>
              <a:spcAft>
                <a:spcPts val="0"/>
              </a:spcAft>
              <a:buClr>
                <a:srgbClr val="000000"/>
              </a:buClr>
              <a:buSzPts val="1100"/>
              <a:buFont typeface="Arial"/>
              <a:buNone/>
            </a:pPr>
            <a:r>
              <a:rPr lang="en" sz="700" b="1" i="0" u="none" strike="noStrike" cap="none">
                <a:solidFill>
                  <a:srgbClr val="6D6E71"/>
                </a:solidFill>
                <a:latin typeface="Lato"/>
                <a:ea typeface="Lato"/>
                <a:cs typeface="Lato"/>
                <a:sym typeface="Lato"/>
              </a:rPr>
              <a:t>CONFIDENTIALITY NOTICE:</a:t>
            </a:r>
            <a:r>
              <a:rPr lang="en" sz="700" b="0" i="0" u="none" strike="noStrike" cap="none">
                <a:solidFill>
                  <a:srgbClr val="6D6E71"/>
                </a:solidFill>
                <a:latin typeface="Lato"/>
                <a:ea typeface="Lato"/>
                <a:cs typeface="Lato"/>
                <a:sym typeface="Lato"/>
              </a:rPr>
              <a:t> This document contains confidential information intended solely for the recipient(s) named herein. The information set forth in this document may not be reproduced or disclosed by the recipient(s) without the prior written consent of the author.</a:t>
            </a:r>
            <a:endParaRPr sz="700" b="0" i="0" u="none" strike="noStrike" cap="none">
              <a:solidFill>
                <a:srgbClr val="6D6E71"/>
              </a:solidFill>
              <a:latin typeface="Lato"/>
              <a:ea typeface="Lato"/>
              <a:cs typeface="Lato"/>
              <a:sym typeface="Lato"/>
            </a:endParaRPr>
          </a:p>
        </p:txBody>
      </p:sp>
    </p:spTree>
    <p:extLst>
      <p:ext uri="{BB962C8B-B14F-4D97-AF65-F5344CB8AC3E}">
        <p14:creationId xmlns:p14="http://schemas.microsoft.com/office/powerpoint/2010/main" val="4018676701"/>
      </p:ext>
    </p:extLst>
  </p:cSld>
  <p:clrMapOvr>
    <a:masterClrMapping/>
  </p:clrMapOvr>
  <p:extLst>
    <p:ext uri="{DCECCB84-F9BA-43D5-87BE-67443E8EF086}">
      <p15:sldGuideLst xmlns:p15="http://schemas.microsoft.com/office/powerpoint/2012/main">
        <p15:guide id="1" pos="405">
          <p15:clr>
            <a:srgbClr val="E46962"/>
          </p15:clr>
        </p15:guide>
        <p15:guide id="2" pos="2574">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Slide - Taylor 1" type="title">
  <p:cSld name="Content Slide - Taylor 1">
    <p:spTree>
      <p:nvGrpSpPr>
        <p:cNvPr id="1" name="Shape 23"/>
        <p:cNvGrpSpPr/>
        <p:nvPr/>
      </p:nvGrpSpPr>
      <p:grpSpPr>
        <a:xfrm>
          <a:off x="0" y="0"/>
          <a:ext cx="0" cy="0"/>
          <a:chOff x="0" y="0"/>
          <a:chExt cx="0" cy="0"/>
        </a:xfrm>
      </p:grpSpPr>
      <p:sp>
        <p:nvSpPr>
          <p:cNvPr id="24" name="Google Shape;24;p4"/>
          <p:cNvSpPr txBox="1">
            <a:spLocks noGrp="1"/>
          </p:cNvSpPr>
          <p:nvPr>
            <p:ph type="sldNum" idx="1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p:nvPr/>
        </p:nvSpPr>
        <p:spPr>
          <a:xfrm>
            <a:off x="8740775" y="4740175"/>
            <a:ext cx="201300" cy="201300"/>
          </a:xfrm>
          <a:prstGeom prst="ellipse">
            <a:avLst/>
          </a:prstGeom>
          <a:solidFill>
            <a:srgbClr val="F1F2F2"/>
          </a:solid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rgbClr val="6D6E71"/>
                </a:solidFill>
                <a:latin typeface="Lato"/>
                <a:ea typeface="Lato"/>
                <a:cs typeface="Lato"/>
                <a:sym typeface="Lato"/>
              </a:rPr>
              <a:t>‹#›</a:t>
            </a:fld>
            <a:endParaRPr sz="600" b="1">
              <a:solidFill>
                <a:srgbClr val="6D6E71"/>
              </a:solidFill>
            </a:endParaRPr>
          </a:p>
        </p:txBody>
      </p:sp>
      <p:cxnSp>
        <p:nvCxnSpPr>
          <p:cNvPr id="26" name="Google Shape;26;p4"/>
          <p:cNvCxnSpPr/>
          <p:nvPr/>
        </p:nvCxnSpPr>
        <p:spPr>
          <a:xfrm>
            <a:off x="-15750" y="640474"/>
            <a:ext cx="9175500" cy="0"/>
          </a:xfrm>
          <a:prstGeom prst="straightConnector1">
            <a:avLst/>
          </a:prstGeom>
          <a:noFill/>
          <a:ln w="9525" cap="flat" cmpd="sng">
            <a:solidFill>
              <a:srgbClr val="F1F2F2"/>
            </a:solidFill>
            <a:prstDash val="solid"/>
            <a:round/>
            <a:headEnd type="none" w="med" len="med"/>
            <a:tailEnd type="none" w="med" len="med"/>
          </a:ln>
        </p:spPr>
      </p:cxnSp>
      <p:pic>
        <p:nvPicPr>
          <p:cNvPr id="27" name="Google Shape;27;p4"/>
          <p:cNvPicPr preferRelativeResize="0"/>
          <p:nvPr/>
        </p:nvPicPr>
        <p:blipFill>
          <a:blip r:embed="rId2">
            <a:alphaModFix/>
          </a:blip>
          <a:stretch>
            <a:fillRect/>
          </a:stretch>
        </p:blipFill>
        <p:spPr>
          <a:xfrm>
            <a:off x="7903821" y="240950"/>
            <a:ext cx="896720" cy="157150"/>
          </a:xfrm>
          <a:prstGeom prst="rect">
            <a:avLst/>
          </a:prstGeom>
          <a:noFill/>
          <a:ln>
            <a:noFill/>
          </a:ln>
        </p:spPr>
      </p:pic>
      <p:sp>
        <p:nvSpPr>
          <p:cNvPr id="28" name="Google Shape;28;p4"/>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lvl1pPr lvl="0">
              <a:spcBef>
                <a:spcPts val="0"/>
              </a:spcBef>
              <a:spcAft>
                <a:spcPts val="0"/>
              </a:spcAft>
              <a:buSzPts val="1800"/>
              <a:buFont typeface="Lato"/>
              <a:buNone/>
              <a:defRPr sz="1800" b="1">
                <a:latin typeface="Lato"/>
                <a:ea typeface="Lato"/>
                <a:cs typeface="Lato"/>
                <a:sym typeface="La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4"/>
          <p:cNvSpPr txBox="1"/>
          <p:nvPr/>
        </p:nvSpPr>
        <p:spPr>
          <a:xfrm>
            <a:off x="5742484" y="4786975"/>
            <a:ext cx="3000000" cy="107700"/>
          </a:xfrm>
          <a:prstGeom prst="rect">
            <a:avLst/>
          </a:prstGeom>
          <a:noFill/>
          <a:ln>
            <a:noFill/>
          </a:ln>
        </p:spPr>
        <p:txBody>
          <a:bodyPr spcFirstLastPara="1" wrap="square" lIns="91425" tIns="0" rIns="91425" bIns="0" anchor="t" anchorCtr="0">
            <a:spAutoFit/>
          </a:bodyPr>
          <a:lstStyle/>
          <a:p>
            <a:pPr marL="0" lvl="0" indent="0" algn="r" rtl="0">
              <a:spcBef>
                <a:spcPts val="0"/>
              </a:spcBef>
              <a:spcAft>
                <a:spcPts val="0"/>
              </a:spcAft>
              <a:buNone/>
            </a:pPr>
            <a:r>
              <a:rPr lang="en" sz="700">
                <a:solidFill>
                  <a:schemeClr val="dk2"/>
                </a:solidFill>
                <a:latin typeface="Lato"/>
                <a:ea typeface="Lato"/>
                <a:cs typeface="Lato"/>
                <a:sym typeface="Lato"/>
              </a:rPr>
              <a:t>&lt;Update to Presentation Title in Slide Master&gt; </a:t>
            </a:r>
            <a:endParaRPr sz="700">
              <a:solidFill>
                <a:schemeClr val="dk2"/>
              </a:solidFill>
              <a:latin typeface="Lato"/>
              <a:ea typeface="Lato"/>
              <a:cs typeface="Lato"/>
              <a:sym typeface="Lato"/>
            </a:endParaRPr>
          </a:p>
        </p:txBody>
      </p:sp>
    </p:spTree>
    <p:extLst>
      <p:ext uri="{BB962C8B-B14F-4D97-AF65-F5344CB8AC3E}">
        <p14:creationId xmlns:p14="http://schemas.microsoft.com/office/powerpoint/2010/main" val="3903370004"/>
      </p:ext>
    </p:extLst>
  </p:cSld>
  <p:clrMapOvr>
    <a:masterClrMapping/>
  </p:clrMapOvr>
  <p:extLst>
    <p:ext uri="{DCECCB84-F9BA-43D5-87BE-67443E8EF086}">
      <p15:sldGuideLst xmlns:p15="http://schemas.microsoft.com/office/powerpoint/2012/main">
        <p15:guide id="1" pos="216">
          <p15:clr>
            <a:srgbClr val="E46962"/>
          </p15:clr>
        </p15:guide>
        <p15:guide id="2" pos="5544">
          <p15:clr>
            <a:srgbClr val="E46962"/>
          </p15:clr>
        </p15:guide>
        <p15:guide id="3" pos="405">
          <p15:clr>
            <a:srgbClr val="E46962"/>
          </p15:clr>
        </p15:guide>
        <p15:guide id="4" pos="5353">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 - Taylor 2">
  <p:cSld name="Content Slide - Taylor 2">
    <p:spTree>
      <p:nvGrpSpPr>
        <p:cNvPr id="1" name="Shape 30"/>
        <p:cNvGrpSpPr/>
        <p:nvPr/>
      </p:nvGrpSpPr>
      <p:grpSpPr>
        <a:xfrm>
          <a:off x="0" y="0"/>
          <a:ext cx="0" cy="0"/>
          <a:chOff x="0" y="0"/>
          <a:chExt cx="0" cy="0"/>
        </a:xfrm>
      </p:grpSpPr>
      <p:sp>
        <p:nvSpPr>
          <p:cNvPr id="31" name="Google Shape;31;p5"/>
          <p:cNvSpPr txBox="1">
            <a:spLocks noGrp="1"/>
          </p:cNvSpPr>
          <p:nvPr>
            <p:ph type="sldNum" idx="12"/>
          </p:nvPr>
        </p:nvSpPr>
        <p:spPr>
          <a:xfrm>
            <a:off x="83962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
        <p:nvSpPr>
          <p:cNvPr id="32" name="Google Shape;32;p5"/>
          <p:cNvSpPr/>
          <p:nvPr/>
        </p:nvSpPr>
        <p:spPr>
          <a:xfrm>
            <a:off x="8740775" y="4740175"/>
            <a:ext cx="201300" cy="201300"/>
          </a:xfrm>
          <a:prstGeom prst="ellipse">
            <a:avLst/>
          </a:prstGeom>
          <a:solidFill>
            <a:srgbClr val="F1F2F2"/>
          </a:solid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600" b="1">
                <a:solidFill>
                  <a:srgbClr val="6D6E71"/>
                </a:solidFill>
                <a:latin typeface="Lato"/>
                <a:ea typeface="Lato"/>
                <a:cs typeface="Lato"/>
                <a:sym typeface="Lato"/>
              </a:rPr>
              <a:t>‹#›</a:t>
            </a:fld>
            <a:endParaRPr sz="600" b="1">
              <a:solidFill>
                <a:srgbClr val="6D6E71"/>
              </a:solidFill>
            </a:endParaRPr>
          </a:p>
        </p:txBody>
      </p:sp>
      <p:cxnSp>
        <p:nvCxnSpPr>
          <p:cNvPr id="33" name="Google Shape;33;p5"/>
          <p:cNvCxnSpPr/>
          <p:nvPr/>
        </p:nvCxnSpPr>
        <p:spPr>
          <a:xfrm>
            <a:off x="-15750" y="640474"/>
            <a:ext cx="9175500" cy="0"/>
          </a:xfrm>
          <a:prstGeom prst="straightConnector1">
            <a:avLst/>
          </a:prstGeom>
          <a:noFill/>
          <a:ln w="9525" cap="flat" cmpd="sng">
            <a:solidFill>
              <a:srgbClr val="F1F2F2"/>
            </a:solidFill>
            <a:prstDash val="solid"/>
            <a:round/>
            <a:headEnd type="none" w="med" len="med"/>
            <a:tailEnd type="none" w="med" len="med"/>
          </a:ln>
        </p:spPr>
      </p:cxnSp>
      <p:pic>
        <p:nvPicPr>
          <p:cNvPr id="34" name="Google Shape;34;p5"/>
          <p:cNvPicPr preferRelativeResize="0"/>
          <p:nvPr/>
        </p:nvPicPr>
        <p:blipFill>
          <a:blip r:embed="rId2">
            <a:alphaModFix/>
          </a:blip>
          <a:stretch>
            <a:fillRect/>
          </a:stretch>
        </p:blipFill>
        <p:spPr>
          <a:xfrm>
            <a:off x="7903821" y="240950"/>
            <a:ext cx="896720" cy="157150"/>
          </a:xfrm>
          <a:prstGeom prst="rect">
            <a:avLst/>
          </a:prstGeom>
          <a:noFill/>
          <a:ln>
            <a:noFill/>
          </a:ln>
        </p:spPr>
      </p:pic>
      <p:sp>
        <p:nvSpPr>
          <p:cNvPr id="35" name="Google Shape;35;p5"/>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lvl1pPr lvl="0">
              <a:spcBef>
                <a:spcPts val="0"/>
              </a:spcBef>
              <a:spcAft>
                <a:spcPts val="0"/>
              </a:spcAft>
              <a:buSzPts val="1800"/>
              <a:buFont typeface="Lato"/>
              <a:buNone/>
              <a:defRPr sz="1800" b="1">
                <a:latin typeface="Lato"/>
                <a:ea typeface="Lato"/>
                <a:cs typeface="Lato"/>
                <a:sym typeface="La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4203397025"/>
      </p:ext>
    </p:extLst>
  </p:cSld>
  <p:clrMapOvr>
    <a:masterClrMapping/>
  </p:clrMapOvr>
  <p:extLst>
    <p:ext uri="{DCECCB84-F9BA-43D5-87BE-67443E8EF086}">
      <p15:sldGuideLst xmlns:p15="http://schemas.microsoft.com/office/powerpoint/2012/main">
        <p15:guide id="1" pos="216">
          <p15:clr>
            <a:srgbClr val="E46962"/>
          </p15:clr>
        </p15:guide>
        <p15:guide id="2" pos="5544">
          <p15:clr>
            <a:srgbClr val="E46962"/>
          </p15:clr>
        </p15:guide>
        <p15:guide id="3" pos="405">
          <p15:clr>
            <a:srgbClr val="E46962"/>
          </p15:clr>
        </p15:guide>
        <p15:guide id="4" pos="5353">
          <p15:clr>
            <a:srgbClr val="E46962"/>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752995"/>
            <a:ext cx="9144000" cy="4391025"/>
          </a:xfrm>
          <a:custGeom>
            <a:avLst/>
            <a:gdLst/>
            <a:ahLst/>
            <a:cxnLst/>
            <a:rect l="l" t="t" r="r" b="b"/>
            <a:pathLst>
              <a:path w="9144000" h="4391025">
                <a:moveTo>
                  <a:pt x="0" y="4390504"/>
                </a:moveTo>
                <a:lnTo>
                  <a:pt x="9144000" y="4390504"/>
                </a:lnTo>
                <a:lnTo>
                  <a:pt x="9144000" y="0"/>
                </a:lnTo>
                <a:lnTo>
                  <a:pt x="0" y="0"/>
                </a:lnTo>
                <a:lnTo>
                  <a:pt x="0" y="4390504"/>
                </a:lnTo>
                <a:close/>
              </a:path>
            </a:pathLst>
          </a:custGeom>
          <a:solidFill>
            <a:srgbClr val="F1F3F3"/>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4008194" y="4960696"/>
            <a:ext cx="1137500" cy="106362"/>
          </a:xfrm>
          <a:prstGeom prst="rect">
            <a:avLst/>
          </a:prstGeom>
        </p:spPr>
      </p:pic>
      <p:sp>
        <p:nvSpPr>
          <p:cNvPr id="18" name="bg object 18"/>
          <p:cNvSpPr/>
          <p:nvPr/>
        </p:nvSpPr>
        <p:spPr>
          <a:xfrm>
            <a:off x="0" y="0"/>
            <a:ext cx="9144000" cy="753110"/>
          </a:xfrm>
          <a:custGeom>
            <a:avLst/>
            <a:gdLst/>
            <a:ahLst/>
            <a:cxnLst/>
            <a:rect l="l" t="t" r="r" b="b"/>
            <a:pathLst>
              <a:path w="9144000" h="753110">
                <a:moveTo>
                  <a:pt x="9144000" y="0"/>
                </a:moveTo>
                <a:lnTo>
                  <a:pt x="0" y="0"/>
                </a:lnTo>
                <a:lnTo>
                  <a:pt x="0" y="752995"/>
                </a:lnTo>
                <a:lnTo>
                  <a:pt x="9144000" y="752995"/>
                </a:lnTo>
                <a:lnTo>
                  <a:pt x="9144000" y="0"/>
                </a:lnTo>
                <a:close/>
              </a:path>
            </a:pathLst>
          </a:custGeom>
          <a:solidFill>
            <a:srgbClr val="FFFFFF"/>
          </a:solidFill>
        </p:spPr>
        <p:txBody>
          <a:bodyPr wrap="square" lIns="0" tIns="0" rIns="0" bIns="0" rtlCol="0"/>
          <a:lstStyle/>
          <a:p>
            <a:endParaRPr/>
          </a:p>
        </p:txBody>
      </p:sp>
      <p:sp>
        <p:nvSpPr>
          <p:cNvPr id="19" name="bg object 19"/>
          <p:cNvSpPr/>
          <p:nvPr/>
        </p:nvSpPr>
        <p:spPr>
          <a:xfrm>
            <a:off x="7274" y="746537"/>
            <a:ext cx="9137015" cy="9525"/>
          </a:xfrm>
          <a:custGeom>
            <a:avLst/>
            <a:gdLst/>
            <a:ahLst/>
            <a:cxnLst/>
            <a:rect l="l" t="t" r="r" b="b"/>
            <a:pathLst>
              <a:path w="9137015" h="9525">
                <a:moveTo>
                  <a:pt x="9136725" y="0"/>
                </a:moveTo>
                <a:lnTo>
                  <a:pt x="0" y="0"/>
                </a:lnTo>
                <a:lnTo>
                  <a:pt x="0" y="9525"/>
                </a:lnTo>
                <a:lnTo>
                  <a:pt x="9136725" y="9525"/>
                </a:lnTo>
                <a:lnTo>
                  <a:pt x="9136725" y="0"/>
                </a:lnTo>
                <a:close/>
              </a:path>
            </a:pathLst>
          </a:custGeom>
          <a:solidFill>
            <a:srgbClr val="F1F1F1"/>
          </a:solidFill>
        </p:spPr>
        <p:txBody>
          <a:bodyPr wrap="square" lIns="0" tIns="0" rIns="0" bIns="0" rtlCol="0"/>
          <a:lstStyle/>
          <a:p>
            <a:endParaRPr/>
          </a:p>
        </p:txBody>
      </p:sp>
      <p:sp>
        <p:nvSpPr>
          <p:cNvPr id="20" name="bg object 20"/>
          <p:cNvSpPr/>
          <p:nvPr/>
        </p:nvSpPr>
        <p:spPr>
          <a:xfrm>
            <a:off x="312700" y="133195"/>
            <a:ext cx="772795" cy="772795"/>
          </a:xfrm>
          <a:custGeom>
            <a:avLst/>
            <a:gdLst/>
            <a:ahLst/>
            <a:cxnLst/>
            <a:rect l="l" t="t" r="r" b="b"/>
            <a:pathLst>
              <a:path w="772794" h="772794">
                <a:moveTo>
                  <a:pt x="386105" y="0"/>
                </a:moveTo>
                <a:lnTo>
                  <a:pt x="337672" y="3008"/>
                </a:lnTo>
                <a:lnTo>
                  <a:pt x="291034" y="11792"/>
                </a:lnTo>
                <a:lnTo>
                  <a:pt x="246553" y="25990"/>
                </a:lnTo>
                <a:lnTo>
                  <a:pt x="204592" y="45239"/>
                </a:lnTo>
                <a:lnTo>
                  <a:pt x="165512" y="69179"/>
                </a:lnTo>
                <a:lnTo>
                  <a:pt x="129675" y="97446"/>
                </a:lnTo>
                <a:lnTo>
                  <a:pt x="97442" y="129680"/>
                </a:lnTo>
                <a:lnTo>
                  <a:pt x="69175" y="165518"/>
                </a:lnTo>
                <a:lnTo>
                  <a:pt x="45237" y="204598"/>
                </a:lnTo>
                <a:lnTo>
                  <a:pt x="25988" y="246559"/>
                </a:lnTo>
                <a:lnTo>
                  <a:pt x="11791" y="291038"/>
                </a:lnTo>
                <a:lnTo>
                  <a:pt x="3008" y="337674"/>
                </a:lnTo>
                <a:lnTo>
                  <a:pt x="0" y="386105"/>
                </a:lnTo>
                <a:lnTo>
                  <a:pt x="3008" y="434536"/>
                </a:lnTo>
                <a:lnTo>
                  <a:pt x="11791" y="481172"/>
                </a:lnTo>
                <a:lnTo>
                  <a:pt x="25988" y="525651"/>
                </a:lnTo>
                <a:lnTo>
                  <a:pt x="45237" y="567612"/>
                </a:lnTo>
                <a:lnTo>
                  <a:pt x="69175" y="606692"/>
                </a:lnTo>
                <a:lnTo>
                  <a:pt x="97442" y="642530"/>
                </a:lnTo>
                <a:lnTo>
                  <a:pt x="129675" y="674764"/>
                </a:lnTo>
                <a:lnTo>
                  <a:pt x="165512" y="703031"/>
                </a:lnTo>
                <a:lnTo>
                  <a:pt x="204592" y="726971"/>
                </a:lnTo>
                <a:lnTo>
                  <a:pt x="246553" y="746220"/>
                </a:lnTo>
                <a:lnTo>
                  <a:pt x="291034" y="760418"/>
                </a:lnTo>
                <a:lnTo>
                  <a:pt x="337672" y="769202"/>
                </a:lnTo>
                <a:lnTo>
                  <a:pt x="386105" y="772210"/>
                </a:lnTo>
                <a:lnTo>
                  <a:pt x="434536" y="769202"/>
                </a:lnTo>
                <a:lnTo>
                  <a:pt x="481171" y="760418"/>
                </a:lnTo>
                <a:lnTo>
                  <a:pt x="525649" y="746220"/>
                </a:lnTo>
                <a:lnTo>
                  <a:pt x="567609" y="726971"/>
                </a:lnTo>
                <a:lnTo>
                  <a:pt x="606688" y="703031"/>
                </a:lnTo>
                <a:lnTo>
                  <a:pt x="642524" y="674764"/>
                </a:lnTo>
                <a:lnTo>
                  <a:pt x="674757" y="642530"/>
                </a:lnTo>
                <a:lnTo>
                  <a:pt x="703023" y="606692"/>
                </a:lnTo>
                <a:lnTo>
                  <a:pt x="726961" y="567612"/>
                </a:lnTo>
                <a:lnTo>
                  <a:pt x="746209" y="525651"/>
                </a:lnTo>
                <a:lnTo>
                  <a:pt x="760406" y="481172"/>
                </a:lnTo>
                <a:lnTo>
                  <a:pt x="769189" y="434536"/>
                </a:lnTo>
                <a:lnTo>
                  <a:pt x="772198" y="386105"/>
                </a:lnTo>
                <a:lnTo>
                  <a:pt x="769189" y="337674"/>
                </a:lnTo>
                <a:lnTo>
                  <a:pt x="760406" y="291038"/>
                </a:lnTo>
                <a:lnTo>
                  <a:pt x="746209" y="246559"/>
                </a:lnTo>
                <a:lnTo>
                  <a:pt x="726961" y="204598"/>
                </a:lnTo>
                <a:lnTo>
                  <a:pt x="703023" y="165518"/>
                </a:lnTo>
                <a:lnTo>
                  <a:pt x="674757" y="129680"/>
                </a:lnTo>
                <a:lnTo>
                  <a:pt x="642524" y="97446"/>
                </a:lnTo>
                <a:lnTo>
                  <a:pt x="606688" y="69179"/>
                </a:lnTo>
                <a:lnTo>
                  <a:pt x="567609" y="45239"/>
                </a:lnTo>
                <a:lnTo>
                  <a:pt x="525649" y="25990"/>
                </a:lnTo>
                <a:lnTo>
                  <a:pt x="481171" y="11792"/>
                </a:lnTo>
                <a:lnTo>
                  <a:pt x="434536" y="3008"/>
                </a:lnTo>
                <a:lnTo>
                  <a:pt x="386105" y="0"/>
                </a:lnTo>
                <a:close/>
              </a:path>
            </a:pathLst>
          </a:custGeom>
          <a:solidFill>
            <a:srgbClr val="D2272F"/>
          </a:solidFill>
        </p:spPr>
        <p:txBody>
          <a:bodyPr wrap="square" lIns="0" tIns="0" rIns="0" bIns="0" rtlCol="0"/>
          <a:lstStyle/>
          <a:p>
            <a:endParaRPr/>
          </a:p>
        </p:txBody>
      </p:sp>
      <p:pic>
        <p:nvPicPr>
          <p:cNvPr id="21" name="bg object 21"/>
          <p:cNvPicPr/>
          <p:nvPr/>
        </p:nvPicPr>
        <p:blipFill>
          <a:blip r:embed="rId8" cstate="print"/>
          <a:stretch>
            <a:fillRect/>
          </a:stretch>
        </p:blipFill>
        <p:spPr>
          <a:xfrm>
            <a:off x="434012" y="254511"/>
            <a:ext cx="529574" cy="529574"/>
          </a:xfrm>
          <a:prstGeom prst="rect">
            <a:avLst/>
          </a:prstGeom>
        </p:spPr>
      </p:pic>
      <p:pic>
        <p:nvPicPr>
          <p:cNvPr id="22" name="bg object 22"/>
          <p:cNvPicPr/>
          <p:nvPr/>
        </p:nvPicPr>
        <p:blipFill>
          <a:blip r:embed="rId9" cstate="print"/>
          <a:stretch>
            <a:fillRect/>
          </a:stretch>
        </p:blipFill>
        <p:spPr>
          <a:xfrm>
            <a:off x="7610500" y="228958"/>
            <a:ext cx="1397882" cy="341322"/>
          </a:xfrm>
          <a:prstGeom prst="rect">
            <a:avLst/>
          </a:prstGeom>
        </p:spPr>
      </p:pic>
      <p:sp>
        <p:nvSpPr>
          <p:cNvPr id="2" name="Holder 2"/>
          <p:cNvSpPr>
            <a:spLocks noGrp="1"/>
          </p:cNvSpPr>
          <p:nvPr>
            <p:ph type="title"/>
          </p:nvPr>
        </p:nvSpPr>
        <p:spPr>
          <a:xfrm>
            <a:off x="1262486" y="69583"/>
            <a:ext cx="3989704" cy="607695"/>
          </a:xfrm>
          <a:prstGeom prst="rect">
            <a:avLst/>
          </a:prstGeom>
        </p:spPr>
        <p:txBody>
          <a:bodyPr wrap="square" lIns="0" tIns="0" rIns="0" bIns="0">
            <a:spAutoFit/>
          </a:bodyPr>
          <a:lstStyle>
            <a:lvl1pPr>
              <a:defRPr sz="2600" b="0" i="0">
                <a:solidFill>
                  <a:srgbClr val="D2272F"/>
                </a:solidFill>
                <a:latin typeface="Tahoma"/>
                <a:cs typeface="Tahoma"/>
              </a:defRPr>
            </a:lvl1pPr>
          </a:lstStyle>
          <a:p>
            <a:endParaRPr/>
          </a:p>
        </p:txBody>
      </p:sp>
      <p:sp>
        <p:nvSpPr>
          <p:cNvPr id="3" name="Holder 3"/>
          <p:cNvSpPr>
            <a:spLocks noGrp="1"/>
          </p:cNvSpPr>
          <p:nvPr>
            <p:ph type="body" idx="1"/>
          </p:nvPr>
        </p:nvSpPr>
        <p:spPr>
          <a:xfrm>
            <a:off x="952798" y="1382957"/>
            <a:ext cx="7008495" cy="1641475"/>
          </a:xfrm>
          <a:prstGeom prst="rect">
            <a:avLst/>
          </a:prstGeom>
        </p:spPr>
        <p:txBody>
          <a:bodyPr wrap="square" lIns="0" tIns="0" rIns="0" bIns="0">
            <a:spAutoFit/>
          </a:bodyPr>
          <a:lstStyle>
            <a:lvl1pPr>
              <a:defRPr sz="1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4/21/2026</a:t>
            </a:fld>
            <a:endParaRPr lang="en-US"/>
          </a:p>
        </p:txBody>
      </p:sp>
      <p:sp>
        <p:nvSpPr>
          <p:cNvPr id="6" name="Holder 6"/>
          <p:cNvSpPr>
            <a:spLocks noGrp="1"/>
          </p:cNvSpPr>
          <p:nvPr>
            <p:ph type="sldNum" sz="quarter" idx="7"/>
          </p:nvPr>
        </p:nvSpPr>
        <p:spPr>
          <a:xfrm>
            <a:off x="8767883" y="4796518"/>
            <a:ext cx="182879" cy="147954"/>
          </a:xfrm>
          <a:prstGeom prst="rect">
            <a:avLst/>
          </a:prstGeom>
        </p:spPr>
        <p:txBody>
          <a:bodyPr wrap="square" lIns="0" tIns="0" rIns="0" bIns="0">
            <a:spAutoFit/>
          </a:bodyPr>
          <a:lstStyle>
            <a:lvl1pPr>
              <a:defRPr sz="800" b="0" i="0">
                <a:solidFill>
                  <a:srgbClr val="525558"/>
                </a:solidFill>
                <a:latin typeface="Tahoma"/>
                <a:cs typeface="Tahoma"/>
              </a:defRPr>
            </a:lvl1pPr>
          </a:lstStyle>
          <a:p>
            <a:pPr marL="71755">
              <a:lnSpc>
                <a:spcPct val="100000"/>
              </a:lnSpc>
              <a:spcBef>
                <a:spcPts val="90"/>
              </a:spcBef>
            </a:pPr>
            <a:fld id="{81D60167-4931-47E6-BA6A-407CBD079E47}" type="slidenum">
              <a:rPr spc="-50" dirty="0"/>
              <a:t>‹#›</a:t>
            </a:fld>
            <a:endParaRPr spc="-50" dirty="0"/>
          </a:p>
        </p:txBody>
      </p:sp>
      <p:sp>
        <p:nvSpPr>
          <p:cNvPr id="8" name="TextBox 7">
            <a:extLst>
              <a:ext uri="{FF2B5EF4-FFF2-40B4-BE49-F238E27FC236}">
                <a16:creationId xmlns:a16="http://schemas.microsoft.com/office/drawing/2014/main" id="{6D0648B5-7301-CE15-603A-59E32DF33CCD}"/>
              </a:ext>
            </a:extLst>
          </p:cNvPr>
          <p:cNvSpPr txBox="1"/>
          <p:nvPr userDrawn="1">
            <p:extLst>
              <p:ext uri="{1162E1C5-73C7-4A58-AE30-91384D911F3F}">
                <p184:classification xmlns:p184="http://schemas.microsoft.com/office/powerpoint/2018/4/main" val="ftr"/>
              </p:ext>
            </p:extLst>
          </p:nvPr>
        </p:nvSpPr>
        <p:spPr>
          <a:xfrm>
            <a:off x="3997325" y="4927600"/>
            <a:ext cx="1174750" cy="152400"/>
          </a:xfrm>
          <a:prstGeom prst="rect">
            <a:avLst/>
          </a:prstGeom>
        </p:spPr>
        <p:txBody>
          <a:bodyPr horzOverflow="overflow" lIns="0" tIns="0" rIns="0" bIns="0">
            <a:spAutoFit/>
          </a:bodyPr>
          <a:lstStyle/>
          <a:p>
            <a:pPr algn="l"/>
            <a:r>
              <a:rPr lang="en-US" sz="1000">
                <a:solidFill>
                  <a:srgbClr val="FF0000">
                    <a:alpha val="50000"/>
                  </a:srgbClr>
                </a:solidFill>
                <a:latin typeface="Aptos" panose="020B0004020202020204" pitchFamily="34" charset="0"/>
              </a:rPr>
              <a:t>For Internal Use Only</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800"/>
              <a:buFont typeface="Lato"/>
              <a:buNone/>
              <a:defRPr sz="2800" i="0" u="none" strike="noStrike" cap="none">
                <a:solidFill>
                  <a:schemeClr val="dk1"/>
                </a:solidFill>
                <a:latin typeface="Lato"/>
                <a:ea typeface="Lato"/>
                <a:cs typeface="Lato"/>
                <a:sym typeface="Lat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1"/>
              </a:buClr>
              <a:buSzPts val="1800"/>
              <a:buFont typeface="Lato"/>
              <a:buChar char="●"/>
              <a:defRPr sz="180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i="0" u="none" strike="noStrike" cap="none">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 name="TextBox 2">
            <a:extLst>
              <a:ext uri="{FF2B5EF4-FFF2-40B4-BE49-F238E27FC236}">
                <a16:creationId xmlns:a16="http://schemas.microsoft.com/office/drawing/2014/main" id="{8362A4A2-84EC-045B-1269-B68A23319D00}"/>
              </a:ext>
            </a:extLst>
          </p:cNvPr>
          <p:cNvSpPr txBox="1"/>
          <p:nvPr userDrawn="1">
            <p:extLst>
              <p:ext uri="{1162E1C5-73C7-4A58-AE30-91384D911F3F}">
                <p184:classification xmlns:p184="http://schemas.microsoft.com/office/powerpoint/2018/4/main" val="ftr"/>
              </p:ext>
            </p:extLst>
          </p:nvPr>
        </p:nvSpPr>
        <p:spPr>
          <a:xfrm>
            <a:off x="3997325" y="4927600"/>
            <a:ext cx="1174750" cy="152400"/>
          </a:xfrm>
          <a:prstGeom prst="rect">
            <a:avLst/>
          </a:prstGeom>
        </p:spPr>
        <p:txBody>
          <a:bodyPr horzOverflow="overflow" lIns="0" tIns="0" rIns="0" bIns="0">
            <a:spAutoFit/>
          </a:bodyPr>
          <a:lstStyle/>
          <a:p>
            <a:pPr algn="l"/>
            <a:r>
              <a:rPr lang="en-US" sz="1000">
                <a:solidFill>
                  <a:srgbClr val="FF0000">
                    <a:alpha val="50000"/>
                  </a:srgbClr>
                </a:solidFill>
                <a:latin typeface="Aptos" panose="020B0004020202020204" pitchFamily="34" charset="0"/>
              </a:rPr>
              <a:t>For Internal Use Only</a:t>
            </a:r>
          </a:p>
        </p:txBody>
      </p:sp>
    </p:spTree>
    <p:extLst>
      <p:ext uri="{BB962C8B-B14F-4D97-AF65-F5344CB8AC3E}">
        <p14:creationId xmlns:p14="http://schemas.microsoft.com/office/powerpoint/2010/main" val="854000940"/>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1.xml"/><Relationship Id="rId5" Type="http://schemas.openxmlformats.org/officeDocument/2006/relationships/image" Target="../media/image9.jpg"/><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2.659DD650"/><Relationship Id="rId4" Type="http://schemas.openxmlformats.org/officeDocument/2006/relationships/hyperlink" Target="https://www.taylor.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23"/>
          <p:cNvPicPr preferRelativeResize="0">
            <a:picLocks noGrp="1"/>
          </p:cNvPicPr>
          <p:nvPr>
            <p:ph type="pic" idx="2"/>
          </p:nvPr>
        </p:nvPicPr>
        <p:blipFill rotWithShape="1">
          <a:blip r:embed="rId3">
            <a:alphaModFix/>
          </a:blip>
          <a:srcRect l="904" t="14086" r="24345" b="9355"/>
          <a:stretch/>
        </p:blipFill>
        <p:spPr>
          <a:xfrm>
            <a:off x="-4475" y="2332000"/>
            <a:ext cx="3004498" cy="2051100"/>
          </a:xfrm>
          <a:prstGeom prst="rect">
            <a:avLst/>
          </a:prstGeom>
        </p:spPr>
      </p:pic>
      <p:pic>
        <p:nvPicPr>
          <p:cNvPr id="202" name="Google Shape;202;p23"/>
          <p:cNvPicPr preferRelativeResize="0">
            <a:picLocks noGrp="1"/>
          </p:cNvPicPr>
          <p:nvPr>
            <p:ph type="pic" idx="3"/>
          </p:nvPr>
        </p:nvPicPr>
        <p:blipFill rotWithShape="1">
          <a:blip r:embed="rId4">
            <a:alphaModFix/>
          </a:blip>
          <a:srcRect l="9312" r="5718" b="12960"/>
          <a:stretch/>
        </p:blipFill>
        <p:spPr>
          <a:xfrm>
            <a:off x="3069750" y="2332000"/>
            <a:ext cx="3004498" cy="2051100"/>
          </a:xfrm>
          <a:prstGeom prst="rect">
            <a:avLst/>
          </a:prstGeom>
        </p:spPr>
      </p:pic>
      <p:pic>
        <p:nvPicPr>
          <p:cNvPr id="203" name="Google Shape;203;p23"/>
          <p:cNvPicPr preferRelativeResize="0">
            <a:picLocks noGrp="1"/>
          </p:cNvPicPr>
          <p:nvPr>
            <p:ph type="pic" idx="4"/>
          </p:nvPr>
        </p:nvPicPr>
        <p:blipFill rotWithShape="1">
          <a:blip r:embed="rId5">
            <a:alphaModFix/>
          </a:blip>
          <a:srcRect l="3384" t="4498" r="3384"/>
          <a:stretch/>
        </p:blipFill>
        <p:spPr>
          <a:xfrm>
            <a:off x="6143850" y="2332000"/>
            <a:ext cx="3004498" cy="2051100"/>
          </a:xfrm>
          <a:prstGeom prst="rect">
            <a:avLst/>
          </a:prstGeom>
        </p:spPr>
      </p:pic>
      <p:sp>
        <p:nvSpPr>
          <p:cNvPr id="204" name="Google Shape;204;p23"/>
          <p:cNvSpPr txBox="1">
            <a:spLocks noGrp="1"/>
          </p:cNvSpPr>
          <p:nvPr>
            <p:ph type="title"/>
          </p:nvPr>
        </p:nvSpPr>
        <p:spPr>
          <a:xfrm>
            <a:off x="646100" y="1215550"/>
            <a:ext cx="7851000" cy="6156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4000" b="0" dirty="0">
                <a:latin typeface="Lato Black"/>
                <a:ea typeface="Lato Black"/>
                <a:cs typeface="Lato Black"/>
                <a:sym typeface="Lato Black"/>
              </a:rPr>
              <a:t>Temporary Employee</a:t>
            </a:r>
            <a:endParaRPr sz="4000" b="0" dirty="0">
              <a:latin typeface="Lato Black"/>
              <a:ea typeface="Lato Black"/>
              <a:cs typeface="Lato Black"/>
              <a:sym typeface="Lato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D50E899B-90ED-F649-C4AD-F95E40EA555F}"/>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364CCF2D-722A-DACF-4380-ACCA69330A20}"/>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Safety</a:t>
            </a:r>
            <a:endParaRPr dirty="0"/>
          </a:p>
        </p:txBody>
      </p:sp>
      <p:sp>
        <p:nvSpPr>
          <p:cNvPr id="2" name="object 3">
            <a:extLst>
              <a:ext uri="{FF2B5EF4-FFF2-40B4-BE49-F238E27FC236}">
                <a16:creationId xmlns:a16="http://schemas.microsoft.com/office/drawing/2014/main" id="{9C392F85-3A66-E73A-3C0B-FC5AF331CA42}"/>
              </a:ext>
            </a:extLst>
          </p:cNvPr>
          <p:cNvSpPr txBox="1"/>
          <p:nvPr/>
        </p:nvSpPr>
        <p:spPr>
          <a:xfrm>
            <a:off x="2745146" y="1389674"/>
            <a:ext cx="3304540" cy="2768600"/>
          </a:xfrm>
          <a:prstGeom prst="rect">
            <a:avLst/>
          </a:prstGeom>
        </p:spPr>
        <p:txBody>
          <a:bodyPr vert="horz" wrap="square" lIns="0" tIns="12700" rIns="0" bIns="0" rtlCol="0">
            <a:spAutoFit/>
          </a:bodyPr>
          <a:lstStyle/>
          <a:p>
            <a:pPr algn="ctr">
              <a:lnSpc>
                <a:spcPct val="100000"/>
              </a:lnSpc>
              <a:spcBef>
                <a:spcPts val="100"/>
              </a:spcBef>
            </a:pPr>
            <a:r>
              <a:rPr sz="3600" b="1" dirty="0">
                <a:solidFill>
                  <a:srgbClr val="12185F"/>
                </a:solidFill>
                <a:latin typeface="Arial"/>
                <a:cs typeface="Arial"/>
              </a:rPr>
              <a:t>Think</a:t>
            </a:r>
            <a:r>
              <a:rPr sz="3600" b="1" spc="-125" dirty="0">
                <a:solidFill>
                  <a:srgbClr val="12185F"/>
                </a:solidFill>
                <a:latin typeface="Arial"/>
                <a:cs typeface="Arial"/>
              </a:rPr>
              <a:t> </a:t>
            </a:r>
            <a:r>
              <a:rPr sz="3600" b="1" spc="-10" dirty="0">
                <a:solidFill>
                  <a:srgbClr val="12185F"/>
                </a:solidFill>
                <a:latin typeface="Arial"/>
                <a:cs typeface="Arial"/>
              </a:rPr>
              <a:t>Safe…</a:t>
            </a:r>
            <a:endParaRPr sz="3600" dirty="0">
              <a:latin typeface="Arial"/>
              <a:cs typeface="Arial"/>
            </a:endParaRPr>
          </a:p>
          <a:p>
            <a:pPr marL="12700" marR="5080" algn="ctr">
              <a:lnSpc>
                <a:spcPct val="200000"/>
              </a:lnSpc>
            </a:pPr>
            <a:r>
              <a:rPr sz="3600" b="1" dirty="0">
                <a:solidFill>
                  <a:srgbClr val="12185F"/>
                </a:solidFill>
                <a:latin typeface="Arial"/>
                <a:cs typeface="Arial"/>
              </a:rPr>
              <a:t>Work</a:t>
            </a:r>
            <a:r>
              <a:rPr sz="3600" b="1" spc="-70" dirty="0">
                <a:solidFill>
                  <a:srgbClr val="12185F"/>
                </a:solidFill>
                <a:latin typeface="Arial"/>
                <a:cs typeface="Arial"/>
              </a:rPr>
              <a:t> </a:t>
            </a:r>
            <a:r>
              <a:rPr sz="3600" b="1" spc="-10" dirty="0">
                <a:solidFill>
                  <a:srgbClr val="12185F"/>
                </a:solidFill>
                <a:latin typeface="Arial"/>
                <a:cs typeface="Arial"/>
              </a:rPr>
              <a:t>Safe… </a:t>
            </a:r>
            <a:r>
              <a:rPr sz="3600" b="1" dirty="0">
                <a:solidFill>
                  <a:srgbClr val="12185F"/>
                </a:solidFill>
                <a:latin typeface="Arial"/>
                <a:cs typeface="Arial"/>
              </a:rPr>
              <a:t>Go</a:t>
            </a:r>
            <a:r>
              <a:rPr sz="3600" b="1" spc="-40" dirty="0">
                <a:solidFill>
                  <a:srgbClr val="12185F"/>
                </a:solidFill>
                <a:latin typeface="Arial"/>
                <a:cs typeface="Arial"/>
              </a:rPr>
              <a:t> </a:t>
            </a:r>
            <a:r>
              <a:rPr sz="3600" b="1" dirty="0">
                <a:solidFill>
                  <a:srgbClr val="12185F"/>
                </a:solidFill>
                <a:latin typeface="Arial"/>
                <a:cs typeface="Arial"/>
              </a:rPr>
              <a:t>Home</a:t>
            </a:r>
            <a:r>
              <a:rPr sz="3600" b="1" spc="-40" dirty="0">
                <a:solidFill>
                  <a:srgbClr val="12185F"/>
                </a:solidFill>
                <a:latin typeface="Arial"/>
                <a:cs typeface="Arial"/>
              </a:rPr>
              <a:t> </a:t>
            </a:r>
            <a:r>
              <a:rPr sz="3600" b="1" spc="-10" dirty="0">
                <a:solidFill>
                  <a:srgbClr val="12185F"/>
                </a:solidFill>
                <a:latin typeface="Arial"/>
                <a:cs typeface="Arial"/>
              </a:rPr>
              <a:t>Safe!</a:t>
            </a:r>
            <a:endParaRPr sz="3600" dirty="0">
              <a:latin typeface="Arial"/>
              <a:cs typeface="Arial"/>
            </a:endParaRPr>
          </a:p>
        </p:txBody>
      </p:sp>
    </p:spTree>
    <p:extLst>
      <p:ext uri="{BB962C8B-B14F-4D97-AF65-F5344CB8AC3E}">
        <p14:creationId xmlns:p14="http://schemas.microsoft.com/office/powerpoint/2010/main" val="2115940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611" name="Google Shape;611;p48"/>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Lunch/Break Times</a:t>
            </a:r>
            <a:endParaRPr dirty="0"/>
          </a:p>
        </p:txBody>
      </p:sp>
      <p:sp>
        <p:nvSpPr>
          <p:cNvPr id="2" name="object 3">
            <a:extLst>
              <a:ext uri="{FF2B5EF4-FFF2-40B4-BE49-F238E27FC236}">
                <a16:creationId xmlns:a16="http://schemas.microsoft.com/office/drawing/2014/main" id="{5FC0C6C0-CD91-FF1D-14A3-64ED218F0A3C}"/>
              </a:ext>
            </a:extLst>
          </p:cNvPr>
          <p:cNvSpPr txBox="1"/>
          <p:nvPr/>
        </p:nvSpPr>
        <p:spPr>
          <a:xfrm>
            <a:off x="1110101" y="1067087"/>
            <a:ext cx="6702425" cy="2730876"/>
          </a:xfrm>
          <a:prstGeom prst="rect">
            <a:avLst/>
          </a:prstGeom>
        </p:spPr>
        <p:txBody>
          <a:bodyPr vert="horz" wrap="square" lIns="0" tIns="37465" rIns="0" bIns="0" rtlCol="0">
            <a:spAutoFit/>
          </a:bodyPr>
          <a:lstStyle/>
          <a:p>
            <a:pPr marL="12700">
              <a:lnSpc>
                <a:spcPct val="100000"/>
              </a:lnSpc>
              <a:spcBef>
                <a:spcPts val="295"/>
              </a:spcBef>
            </a:pPr>
            <a:r>
              <a:rPr sz="1400" b="1" spc="-10" dirty="0">
                <a:latin typeface="Arial"/>
                <a:cs typeface="Arial"/>
              </a:rPr>
              <a:t>8-</a:t>
            </a:r>
            <a:r>
              <a:rPr sz="1400" b="1" dirty="0">
                <a:latin typeface="Arial"/>
                <a:cs typeface="Arial"/>
              </a:rPr>
              <a:t>hour</a:t>
            </a:r>
            <a:r>
              <a:rPr sz="1400" b="1" spc="-30" dirty="0">
                <a:latin typeface="Arial"/>
                <a:cs typeface="Arial"/>
              </a:rPr>
              <a:t> </a:t>
            </a:r>
            <a:r>
              <a:rPr sz="1400" b="1" spc="-10" dirty="0">
                <a:latin typeface="Arial"/>
                <a:cs typeface="Arial"/>
              </a:rPr>
              <a:t>Shifts</a:t>
            </a:r>
            <a:endParaRPr sz="1400" dirty="0">
              <a:latin typeface="Arial"/>
              <a:cs typeface="Arial"/>
            </a:endParaRPr>
          </a:p>
          <a:p>
            <a:pPr marL="12700" marR="257175">
              <a:lnSpc>
                <a:spcPct val="100000"/>
              </a:lnSpc>
              <a:spcBef>
                <a:spcPts val="160"/>
              </a:spcBef>
            </a:pPr>
            <a:r>
              <a:rPr sz="1200" dirty="0">
                <a:latin typeface="Arial"/>
                <a:cs typeface="Arial"/>
              </a:rPr>
              <a:t>Hourly</a:t>
            </a:r>
            <a:r>
              <a:rPr sz="1200" spc="-15" dirty="0">
                <a:latin typeface="Arial"/>
                <a:cs typeface="Arial"/>
              </a:rPr>
              <a:t> </a:t>
            </a:r>
            <a:r>
              <a:rPr sz="1200" dirty="0">
                <a:latin typeface="Arial"/>
                <a:cs typeface="Arial"/>
              </a:rPr>
              <a:t>employees</a:t>
            </a:r>
            <a:r>
              <a:rPr sz="1200" spc="-40" dirty="0">
                <a:latin typeface="Arial"/>
                <a:cs typeface="Arial"/>
              </a:rPr>
              <a:t> </a:t>
            </a:r>
            <a:r>
              <a:rPr sz="1200" dirty="0">
                <a:latin typeface="Arial"/>
                <a:cs typeface="Arial"/>
              </a:rPr>
              <a:t>scheduled</a:t>
            </a:r>
            <a:r>
              <a:rPr sz="1200" spc="-50" dirty="0">
                <a:latin typeface="Arial"/>
                <a:cs typeface="Arial"/>
              </a:rPr>
              <a:t> </a:t>
            </a:r>
            <a:r>
              <a:rPr sz="1200" dirty="0">
                <a:latin typeface="Arial"/>
                <a:cs typeface="Arial"/>
              </a:rPr>
              <a:t>for</a:t>
            </a:r>
            <a:r>
              <a:rPr sz="1200" spc="-20" dirty="0">
                <a:latin typeface="Arial"/>
                <a:cs typeface="Arial"/>
              </a:rPr>
              <a:t> </a:t>
            </a:r>
            <a:r>
              <a:rPr sz="1200" dirty="0">
                <a:latin typeface="Arial"/>
                <a:cs typeface="Arial"/>
              </a:rPr>
              <a:t>an</a:t>
            </a:r>
            <a:r>
              <a:rPr sz="1200" spc="-10" dirty="0">
                <a:latin typeface="Arial"/>
                <a:cs typeface="Arial"/>
              </a:rPr>
              <a:t> 8-</a:t>
            </a:r>
            <a:r>
              <a:rPr sz="1200" dirty="0">
                <a:latin typeface="Arial"/>
                <a:cs typeface="Arial"/>
              </a:rPr>
              <a:t>hour</a:t>
            </a:r>
            <a:r>
              <a:rPr sz="1200" spc="-45" dirty="0">
                <a:latin typeface="Arial"/>
                <a:cs typeface="Arial"/>
              </a:rPr>
              <a:t> </a:t>
            </a:r>
            <a:r>
              <a:rPr sz="1200" dirty="0">
                <a:latin typeface="Arial"/>
                <a:cs typeface="Arial"/>
              </a:rPr>
              <a:t>shift</a:t>
            </a:r>
            <a:r>
              <a:rPr sz="1200" spc="-15" dirty="0">
                <a:latin typeface="Arial"/>
                <a:cs typeface="Arial"/>
              </a:rPr>
              <a:t> </a:t>
            </a:r>
            <a:r>
              <a:rPr sz="1200" dirty="0">
                <a:latin typeface="Arial"/>
                <a:cs typeface="Arial"/>
              </a:rPr>
              <a:t>are</a:t>
            </a:r>
            <a:r>
              <a:rPr sz="1200" spc="-10" dirty="0">
                <a:latin typeface="Arial"/>
                <a:cs typeface="Arial"/>
              </a:rPr>
              <a:t> </a:t>
            </a:r>
            <a:r>
              <a:rPr sz="1200" dirty="0">
                <a:latin typeface="Arial"/>
                <a:cs typeface="Arial"/>
              </a:rPr>
              <a:t>provided</a:t>
            </a:r>
            <a:r>
              <a:rPr sz="1200" spc="-35" dirty="0">
                <a:latin typeface="Arial"/>
                <a:cs typeface="Arial"/>
              </a:rPr>
              <a:t> </a:t>
            </a:r>
            <a:r>
              <a:rPr sz="1200" dirty="0">
                <a:latin typeface="Arial"/>
                <a:cs typeface="Arial"/>
              </a:rPr>
              <a:t>a</a:t>
            </a:r>
            <a:r>
              <a:rPr sz="1200" spc="-10" dirty="0">
                <a:latin typeface="Arial"/>
                <a:cs typeface="Arial"/>
              </a:rPr>
              <a:t> 30-</a:t>
            </a:r>
            <a:r>
              <a:rPr sz="1200" dirty="0">
                <a:latin typeface="Arial"/>
                <a:cs typeface="Arial"/>
              </a:rPr>
              <a:t>minute</a:t>
            </a:r>
            <a:r>
              <a:rPr sz="1200" spc="-50" dirty="0">
                <a:latin typeface="Arial"/>
                <a:cs typeface="Arial"/>
              </a:rPr>
              <a:t> </a:t>
            </a:r>
            <a:r>
              <a:rPr sz="1200" dirty="0">
                <a:latin typeface="Arial"/>
                <a:cs typeface="Arial"/>
              </a:rPr>
              <a:t>paid</a:t>
            </a:r>
            <a:r>
              <a:rPr sz="1200" spc="-25" dirty="0">
                <a:latin typeface="Arial"/>
                <a:cs typeface="Arial"/>
              </a:rPr>
              <a:t> </a:t>
            </a:r>
            <a:r>
              <a:rPr sz="1200" dirty="0">
                <a:latin typeface="Arial"/>
                <a:cs typeface="Arial"/>
              </a:rPr>
              <a:t>meal</a:t>
            </a:r>
            <a:r>
              <a:rPr sz="1200" spc="-45" dirty="0">
                <a:latin typeface="Arial"/>
                <a:cs typeface="Arial"/>
              </a:rPr>
              <a:t> </a:t>
            </a:r>
            <a:r>
              <a:rPr sz="1200" spc="-10" dirty="0">
                <a:latin typeface="Arial"/>
                <a:cs typeface="Arial"/>
              </a:rPr>
              <a:t>period. </a:t>
            </a:r>
            <a:r>
              <a:rPr sz="1200" dirty="0">
                <a:latin typeface="Arial"/>
                <a:cs typeface="Arial"/>
              </a:rPr>
              <a:t>Employees</a:t>
            </a:r>
            <a:r>
              <a:rPr sz="1200" spc="-50" dirty="0">
                <a:latin typeface="Arial"/>
                <a:cs typeface="Arial"/>
              </a:rPr>
              <a:t> </a:t>
            </a:r>
            <a:r>
              <a:rPr sz="1200" dirty="0">
                <a:latin typeface="Arial"/>
                <a:cs typeface="Arial"/>
              </a:rPr>
              <a:t>are</a:t>
            </a:r>
            <a:r>
              <a:rPr sz="1200" spc="-30" dirty="0">
                <a:latin typeface="Arial"/>
                <a:cs typeface="Arial"/>
              </a:rPr>
              <a:t> </a:t>
            </a:r>
            <a:r>
              <a:rPr sz="1200" dirty="0">
                <a:latin typeface="Arial"/>
                <a:cs typeface="Arial"/>
              </a:rPr>
              <a:t>required</a:t>
            </a:r>
            <a:r>
              <a:rPr sz="1200" spc="-35" dirty="0">
                <a:latin typeface="Arial"/>
                <a:cs typeface="Arial"/>
              </a:rPr>
              <a:t> </a:t>
            </a:r>
            <a:r>
              <a:rPr sz="1200" dirty="0">
                <a:latin typeface="Arial"/>
                <a:cs typeface="Arial"/>
              </a:rPr>
              <a:t>to</a:t>
            </a:r>
            <a:r>
              <a:rPr sz="1200" spc="-5" dirty="0">
                <a:latin typeface="Arial"/>
                <a:cs typeface="Arial"/>
              </a:rPr>
              <a:t> </a:t>
            </a:r>
            <a:r>
              <a:rPr sz="1200" dirty="0">
                <a:latin typeface="Arial"/>
                <a:cs typeface="Arial"/>
              </a:rPr>
              <a:t>clock</a:t>
            </a:r>
            <a:r>
              <a:rPr sz="1200" spc="-25" dirty="0">
                <a:latin typeface="Arial"/>
                <a:cs typeface="Arial"/>
              </a:rPr>
              <a:t> </a:t>
            </a:r>
            <a:r>
              <a:rPr sz="1200" dirty="0">
                <a:latin typeface="Arial"/>
                <a:cs typeface="Arial"/>
              </a:rPr>
              <a:t>OUT</a:t>
            </a:r>
            <a:r>
              <a:rPr sz="1200" spc="-25" dirty="0">
                <a:latin typeface="Arial"/>
                <a:cs typeface="Arial"/>
              </a:rPr>
              <a:t> </a:t>
            </a:r>
            <a:r>
              <a:rPr sz="1200" dirty="0">
                <a:latin typeface="Arial"/>
                <a:cs typeface="Arial"/>
              </a:rPr>
              <a:t>and</a:t>
            </a:r>
            <a:r>
              <a:rPr sz="1200" spc="-40" dirty="0">
                <a:latin typeface="Arial"/>
                <a:cs typeface="Arial"/>
              </a:rPr>
              <a:t> </a:t>
            </a:r>
            <a:r>
              <a:rPr sz="1200" dirty="0">
                <a:latin typeface="Arial"/>
                <a:cs typeface="Arial"/>
              </a:rPr>
              <a:t>IN</a:t>
            </a:r>
            <a:r>
              <a:rPr sz="1200" spc="-15" dirty="0">
                <a:latin typeface="Arial"/>
                <a:cs typeface="Arial"/>
              </a:rPr>
              <a:t> </a:t>
            </a:r>
            <a:r>
              <a:rPr sz="1200" dirty="0">
                <a:latin typeface="Arial"/>
                <a:cs typeface="Arial"/>
              </a:rPr>
              <a:t>from</a:t>
            </a:r>
            <a:r>
              <a:rPr sz="1200" spc="-15" dirty="0">
                <a:latin typeface="Arial"/>
                <a:cs typeface="Arial"/>
              </a:rPr>
              <a:t> </a:t>
            </a:r>
            <a:r>
              <a:rPr sz="1200" dirty="0">
                <a:latin typeface="Arial"/>
                <a:cs typeface="Arial"/>
              </a:rPr>
              <a:t>the</a:t>
            </a:r>
            <a:r>
              <a:rPr sz="1200" spc="-30" dirty="0">
                <a:latin typeface="Arial"/>
                <a:cs typeface="Arial"/>
              </a:rPr>
              <a:t> </a:t>
            </a:r>
            <a:r>
              <a:rPr sz="1200" dirty="0">
                <a:latin typeface="Arial"/>
                <a:cs typeface="Arial"/>
              </a:rPr>
              <a:t>timekeeping</a:t>
            </a:r>
            <a:r>
              <a:rPr sz="1200" spc="-45" dirty="0">
                <a:latin typeface="Arial"/>
                <a:cs typeface="Arial"/>
              </a:rPr>
              <a:t> </a:t>
            </a:r>
            <a:r>
              <a:rPr sz="1200" dirty="0">
                <a:latin typeface="Arial"/>
                <a:cs typeface="Arial"/>
              </a:rPr>
              <a:t>system</a:t>
            </a:r>
            <a:r>
              <a:rPr lang="en-US" sz="1200" dirty="0">
                <a:latin typeface="Arial"/>
                <a:cs typeface="Arial"/>
              </a:rPr>
              <a:t>.</a:t>
            </a:r>
            <a:endParaRPr sz="1200" dirty="0">
              <a:latin typeface="Arial"/>
              <a:cs typeface="Arial"/>
            </a:endParaRPr>
          </a:p>
          <a:p>
            <a:pPr marL="12700" marR="5080">
              <a:lnSpc>
                <a:spcPct val="100000"/>
              </a:lnSpc>
            </a:pPr>
            <a:endParaRPr lang="en-US" sz="1200" dirty="0">
              <a:latin typeface="Arial"/>
              <a:cs typeface="Arial"/>
            </a:endParaRPr>
          </a:p>
          <a:p>
            <a:pPr marL="12700" marR="5080">
              <a:lnSpc>
                <a:spcPct val="100000"/>
              </a:lnSpc>
            </a:pPr>
            <a:r>
              <a:rPr sz="1200" dirty="0">
                <a:latin typeface="Arial"/>
                <a:cs typeface="Arial"/>
              </a:rPr>
              <a:t>Lunch</a:t>
            </a:r>
            <a:r>
              <a:rPr sz="1200" spc="-15" dirty="0">
                <a:latin typeface="Arial"/>
                <a:cs typeface="Arial"/>
              </a:rPr>
              <a:t> </a:t>
            </a:r>
            <a:r>
              <a:rPr sz="1200" dirty="0">
                <a:latin typeface="Arial"/>
                <a:cs typeface="Arial"/>
              </a:rPr>
              <a:t>break</a:t>
            </a:r>
            <a:r>
              <a:rPr sz="1200" spc="-45" dirty="0">
                <a:latin typeface="Arial"/>
                <a:cs typeface="Arial"/>
              </a:rPr>
              <a:t> </a:t>
            </a:r>
            <a:r>
              <a:rPr sz="1200" dirty="0">
                <a:latin typeface="Arial"/>
                <a:cs typeface="Arial"/>
              </a:rPr>
              <a:t>times</a:t>
            </a:r>
            <a:r>
              <a:rPr lang="en-US" sz="1200" spc="-40" dirty="0">
                <a:latin typeface="Arial"/>
                <a:cs typeface="Arial"/>
              </a:rPr>
              <a:t> will be communicated by your Manager.</a:t>
            </a:r>
          </a:p>
          <a:p>
            <a:pPr marL="12700" marR="5080">
              <a:lnSpc>
                <a:spcPct val="100000"/>
              </a:lnSpc>
            </a:pPr>
            <a:endParaRPr lang="en-US" sz="1200" spc="-40" dirty="0">
              <a:latin typeface="Arial"/>
              <a:cs typeface="Arial"/>
            </a:endParaRPr>
          </a:p>
          <a:p>
            <a:pPr marL="12700" marR="5080">
              <a:lnSpc>
                <a:spcPct val="100000"/>
              </a:lnSpc>
            </a:pPr>
            <a:r>
              <a:rPr lang="en-US" sz="1200" spc="-40" dirty="0">
                <a:latin typeface="Arial"/>
                <a:cs typeface="Arial"/>
              </a:rPr>
              <a:t>Break times are 15 minutes and is considered “paid time”, you do not clock out/in for Break.</a:t>
            </a:r>
          </a:p>
          <a:p>
            <a:pPr marL="12700" marR="5080">
              <a:lnSpc>
                <a:spcPct val="100000"/>
              </a:lnSpc>
            </a:pPr>
            <a:endParaRPr lang="en-US" sz="1200" spc="-40" dirty="0">
              <a:latin typeface="Arial"/>
              <a:cs typeface="Arial"/>
            </a:endParaRPr>
          </a:p>
          <a:p>
            <a:pPr marL="12700">
              <a:lnSpc>
                <a:spcPct val="100000"/>
              </a:lnSpc>
              <a:tabLst>
                <a:tab pos="299085" algn="l"/>
              </a:tabLst>
            </a:pPr>
            <a:r>
              <a:rPr lang="en-US" sz="1200" dirty="0">
                <a:latin typeface="Arial" panose="020B0604020202020204" pitchFamily="34" charset="0"/>
                <a:cs typeface="Arial" panose="020B0604020202020204" pitchFamily="34" charset="0"/>
              </a:rPr>
              <a:t>Missed</a:t>
            </a:r>
            <a:r>
              <a:rPr lang="en-US" sz="1200" spc="-4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Punch</a:t>
            </a:r>
            <a:r>
              <a:rPr lang="en-US" sz="1200" spc="-35" dirty="0">
                <a:latin typeface="Arial" panose="020B0604020202020204" pitchFamily="34" charset="0"/>
                <a:cs typeface="Arial" panose="020B0604020202020204" pitchFamily="34" charset="0"/>
              </a:rPr>
              <a:t> </a:t>
            </a:r>
            <a:r>
              <a:rPr lang="en-US" sz="1200" spc="-20" dirty="0">
                <a:latin typeface="Arial" panose="020B0604020202020204" pitchFamily="34" charset="0"/>
                <a:cs typeface="Arial" panose="020B0604020202020204" pitchFamily="34" charset="0"/>
              </a:rPr>
              <a:t>Form:</a:t>
            </a:r>
            <a:endParaRPr lang="en-US" sz="1200" dirty="0">
              <a:latin typeface="Arial" panose="020B0604020202020204" pitchFamily="34" charset="0"/>
              <a:cs typeface="Arial" panose="020B0604020202020204" pitchFamily="34" charset="0"/>
            </a:endParaRPr>
          </a:p>
          <a:p>
            <a:pPr marL="756285" marR="218440" lvl="1" indent="-287020">
              <a:lnSpc>
                <a:spcPct val="100000"/>
              </a:lnSpc>
              <a:buChar char="-"/>
              <a:tabLst>
                <a:tab pos="756285" algn="l"/>
              </a:tabLst>
            </a:pPr>
            <a:r>
              <a:rPr lang="en-US" sz="1200" dirty="0">
                <a:latin typeface="Arial" panose="020B0604020202020204" pitchFamily="34" charset="0"/>
                <a:cs typeface="Arial" panose="020B0604020202020204" pitchFamily="34" charset="0"/>
              </a:rPr>
              <a:t>If</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you forget</a:t>
            </a:r>
            <a:r>
              <a:rPr lang="en-US" sz="1200" spc="-4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punch</a:t>
            </a:r>
            <a:r>
              <a:rPr lang="en-US" sz="1200" spc="-3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a:t>
            </a:r>
            <a:r>
              <a:rPr lang="en-US" sz="1200" spc="-1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or</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out,</a:t>
            </a:r>
            <a:r>
              <a:rPr lang="en-US" sz="1200" spc="-3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notify</a:t>
            </a:r>
            <a:r>
              <a:rPr lang="en-US" sz="1200" spc="-3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your</a:t>
            </a:r>
            <a:r>
              <a:rPr lang="en-US" sz="1200" spc="-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supervisor</a:t>
            </a:r>
            <a:r>
              <a:rPr lang="en-US" sz="1200" spc="-35" dirty="0">
                <a:latin typeface="Arial" panose="020B0604020202020204" pitchFamily="34" charset="0"/>
                <a:cs typeface="Arial" panose="020B0604020202020204" pitchFamily="34" charset="0"/>
              </a:rPr>
              <a:t> </a:t>
            </a:r>
            <a:r>
              <a:rPr lang="en-US" sz="1200" b="1" u="sng" spc="-10" dirty="0">
                <a:uFill>
                  <a:solidFill>
                    <a:srgbClr val="000000"/>
                  </a:solidFill>
                </a:uFill>
                <a:latin typeface="Arial" panose="020B0604020202020204" pitchFamily="34" charset="0"/>
                <a:cs typeface="Arial" panose="020B0604020202020204" pitchFamily="34" charset="0"/>
              </a:rPr>
              <a:t>immediately</a:t>
            </a:r>
            <a:r>
              <a:rPr lang="en-US" sz="1200" b="1" u="none" spc="-50" dirty="0">
                <a:latin typeface="Arial" panose="020B0604020202020204" pitchFamily="34" charset="0"/>
                <a:cs typeface="Arial" panose="020B0604020202020204" pitchFamily="34" charset="0"/>
              </a:rPr>
              <a:t> </a:t>
            </a:r>
            <a:r>
              <a:rPr lang="en-US" sz="1200" u="none" spc="-25" dirty="0">
                <a:latin typeface="Arial" panose="020B0604020202020204" pitchFamily="34" charset="0"/>
                <a:cs typeface="Arial" panose="020B0604020202020204" pitchFamily="34" charset="0"/>
              </a:rPr>
              <a:t>and </a:t>
            </a:r>
            <a:r>
              <a:rPr lang="en-US" sz="1200" u="none" dirty="0">
                <a:latin typeface="Arial" panose="020B0604020202020204" pitchFamily="34" charset="0"/>
                <a:cs typeface="Arial" panose="020B0604020202020204" pitchFamily="34" charset="0"/>
              </a:rPr>
              <a:t>request</a:t>
            </a:r>
            <a:r>
              <a:rPr lang="en-US" sz="1200" u="none" spc="-50"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a</a:t>
            </a:r>
            <a:r>
              <a:rPr lang="en-US" sz="1200" u="none" spc="-25"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Missed</a:t>
            </a:r>
            <a:r>
              <a:rPr lang="en-US" sz="1200" u="none" spc="-40"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Punch</a:t>
            </a:r>
            <a:r>
              <a:rPr lang="en-US" sz="1200" u="none" spc="-45"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Form</a:t>
            </a:r>
            <a:r>
              <a:rPr lang="en-US" sz="1200" u="none" spc="-35"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to</a:t>
            </a:r>
            <a:r>
              <a:rPr lang="en-US" sz="1200" u="none" spc="-20"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correct</a:t>
            </a:r>
            <a:r>
              <a:rPr lang="en-US" sz="1200" u="none" spc="-50"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your</a:t>
            </a:r>
            <a:r>
              <a:rPr lang="en-US" sz="1200" u="none" spc="-15" dirty="0">
                <a:latin typeface="Arial" panose="020B0604020202020204" pitchFamily="34" charset="0"/>
                <a:cs typeface="Arial" panose="020B0604020202020204" pitchFamily="34" charset="0"/>
              </a:rPr>
              <a:t> </a:t>
            </a:r>
            <a:r>
              <a:rPr lang="en-US" sz="1200" u="none" dirty="0">
                <a:latin typeface="Arial" panose="020B0604020202020204" pitchFamily="34" charset="0"/>
                <a:cs typeface="Arial" panose="020B0604020202020204" pitchFamily="34" charset="0"/>
              </a:rPr>
              <a:t>hours</a:t>
            </a:r>
            <a:r>
              <a:rPr lang="en-US" sz="1200" u="none" spc="-35" dirty="0">
                <a:latin typeface="Arial" panose="020B0604020202020204" pitchFamily="34" charset="0"/>
                <a:cs typeface="Arial" panose="020B0604020202020204" pitchFamily="34" charset="0"/>
              </a:rPr>
              <a:t> </a:t>
            </a:r>
            <a:r>
              <a:rPr lang="en-US" sz="1200" u="none" spc="-10" dirty="0">
                <a:latin typeface="Arial" panose="020B0604020202020204" pitchFamily="34" charset="0"/>
                <a:cs typeface="Arial" panose="020B0604020202020204" pitchFamily="34" charset="0"/>
              </a:rPr>
              <a:t>recorded.</a:t>
            </a:r>
            <a:endParaRPr lang="en-US" sz="1200" dirty="0">
              <a:latin typeface="Arial" panose="020B0604020202020204" pitchFamily="34" charset="0"/>
              <a:cs typeface="Arial" panose="020B0604020202020204" pitchFamily="34" charset="0"/>
            </a:endParaRPr>
          </a:p>
          <a:p>
            <a:pPr marL="756285" marR="5080" lvl="1" indent="-287020">
              <a:lnSpc>
                <a:spcPct val="100000"/>
              </a:lnSpc>
              <a:buChar char="-"/>
              <a:tabLst>
                <a:tab pos="756285" algn="l"/>
              </a:tabLst>
            </a:pPr>
            <a:r>
              <a:rPr lang="en-US" sz="1200" dirty="0">
                <a:latin typeface="Arial" panose="020B0604020202020204" pitchFamily="34" charset="0"/>
                <a:cs typeface="Arial" panose="020B0604020202020204" pitchFamily="34" charset="0"/>
              </a:rPr>
              <a:t>Failure</a:t>
            </a:r>
            <a:r>
              <a:rPr lang="en-US" sz="1200" spc="-4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to</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submit</a:t>
            </a:r>
            <a:r>
              <a:rPr lang="en-US" sz="1200" spc="-3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Missed</a:t>
            </a:r>
            <a:r>
              <a:rPr lang="en-US" sz="1200" spc="-4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Punch</a:t>
            </a:r>
            <a:r>
              <a:rPr lang="en-US" sz="1200" spc="-3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Form</a:t>
            </a:r>
            <a:r>
              <a:rPr lang="en-US" sz="1200" spc="-3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may</a:t>
            </a:r>
            <a:r>
              <a:rPr lang="en-US" sz="1200" spc="-2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result</a:t>
            </a:r>
            <a:r>
              <a:rPr lang="en-US" sz="1200" spc="-3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a:t>
            </a:r>
            <a:r>
              <a:rPr lang="en-US" sz="1200" spc="-2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missed</a:t>
            </a:r>
            <a:r>
              <a:rPr lang="en-US" sz="1200" spc="-4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time</a:t>
            </a:r>
            <a:r>
              <a:rPr lang="en-US" sz="1200" spc="-25"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on</a:t>
            </a:r>
            <a:r>
              <a:rPr lang="en-US" sz="1200" spc="-30" dirty="0">
                <a:latin typeface="Arial" panose="020B0604020202020204" pitchFamily="34" charset="0"/>
                <a:cs typeface="Arial" panose="020B0604020202020204" pitchFamily="34" charset="0"/>
              </a:rPr>
              <a:t> </a:t>
            </a:r>
            <a:r>
              <a:rPr lang="en-US" sz="1200" spc="-20" dirty="0">
                <a:latin typeface="Arial" panose="020B0604020202020204" pitchFamily="34" charset="0"/>
                <a:cs typeface="Arial" panose="020B0604020202020204" pitchFamily="34" charset="0"/>
              </a:rPr>
              <a:t>your </a:t>
            </a:r>
            <a:r>
              <a:rPr lang="en-US" sz="1200" spc="-10" dirty="0">
                <a:latin typeface="Arial" panose="020B0604020202020204" pitchFamily="34" charset="0"/>
                <a:cs typeface="Arial" panose="020B0604020202020204" pitchFamily="34" charset="0"/>
              </a:rPr>
              <a:t>paycheck.</a:t>
            </a:r>
            <a:endParaRPr lang="en-US" sz="1200" dirty="0">
              <a:latin typeface="Arial" panose="020B0604020202020204" pitchFamily="34" charset="0"/>
              <a:cs typeface="Arial" panose="020B0604020202020204" pitchFamily="34" charset="0"/>
            </a:endParaRPr>
          </a:p>
          <a:p>
            <a:pPr marL="12700" marR="5080">
              <a:lnSpc>
                <a:spcPct val="100000"/>
              </a:lnSpc>
            </a:pPr>
            <a:endParaRPr sz="1200" dirty="0">
              <a:latin typeface="Arial"/>
              <a:cs typeface="Arial"/>
            </a:endParaRPr>
          </a:p>
          <a:p>
            <a:pPr>
              <a:lnSpc>
                <a:spcPct val="100000"/>
              </a:lnSpc>
              <a:spcBef>
                <a:spcPts val="390"/>
              </a:spcBef>
            </a:pPr>
            <a:endParaRPr sz="12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8AF90E56-09CA-828E-D826-2BBD8FFCE8DF}"/>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5F4B1751-E539-CC10-C7A7-3CAB14A3D7BF}"/>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Unlawful Harassment</a:t>
            </a:r>
            <a:endParaRPr dirty="0"/>
          </a:p>
        </p:txBody>
      </p:sp>
      <p:sp>
        <p:nvSpPr>
          <p:cNvPr id="2" name="object 3">
            <a:extLst>
              <a:ext uri="{FF2B5EF4-FFF2-40B4-BE49-F238E27FC236}">
                <a16:creationId xmlns:a16="http://schemas.microsoft.com/office/drawing/2014/main" id="{23038065-5051-CA09-2BE2-E5EA58289F42}"/>
              </a:ext>
            </a:extLst>
          </p:cNvPr>
          <p:cNvSpPr txBox="1"/>
          <p:nvPr/>
        </p:nvSpPr>
        <p:spPr>
          <a:xfrm>
            <a:off x="1231063" y="934689"/>
            <a:ext cx="6558915" cy="3414396"/>
          </a:xfrm>
          <a:prstGeom prst="rect">
            <a:avLst/>
          </a:prstGeom>
        </p:spPr>
        <p:txBody>
          <a:bodyPr vert="horz" wrap="square" lIns="0" tIns="13335" rIns="0" bIns="0" rtlCol="0">
            <a:spAutoFit/>
          </a:bodyPr>
          <a:lstStyle/>
          <a:p>
            <a:pPr marL="2056130" marR="5080" indent="-2044064">
              <a:lnSpc>
                <a:spcPct val="100000"/>
              </a:lnSpc>
              <a:spcBef>
                <a:spcPts val="105"/>
              </a:spcBef>
            </a:pPr>
            <a:r>
              <a:rPr sz="1200" dirty="0">
                <a:latin typeface="Arial"/>
                <a:cs typeface="Arial"/>
              </a:rPr>
              <a:t>It</a:t>
            </a:r>
            <a:r>
              <a:rPr sz="1200" spc="-30" dirty="0">
                <a:latin typeface="Arial"/>
                <a:cs typeface="Arial"/>
              </a:rPr>
              <a:t> </a:t>
            </a:r>
            <a:r>
              <a:rPr sz="1200" dirty="0">
                <a:latin typeface="Arial"/>
                <a:cs typeface="Arial"/>
              </a:rPr>
              <a:t>is</a:t>
            </a:r>
            <a:r>
              <a:rPr sz="1200" spc="-15" dirty="0">
                <a:latin typeface="Arial"/>
                <a:cs typeface="Arial"/>
              </a:rPr>
              <a:t> </a:t>
            </a:r>
            <a:r>
              <a:rPr sz="1200" dirty="0">
                <a:latin typeface="Arial"/>
                <a:cs typeface="Arial"/>
              </a:rPr>
              <a:t>our</a:t>
            </a:r>
            <a:r>
              <a:rPr sz="1200" spc="-35" dirty="0">
                <a:latin typeface="Arial"/>
                <a:cs typeface="Arial"/>
              </a:rPr>
              <a:t> </a:t>
            </a:r>
            <a:r>
              <a:rPr sz="1200" dirty="0">
                <a:latin typeface="Arial"/>
                <a:cs typeface="Arial"/>
              </a:rPr>
              <a:t>policy</a:t>
            </a:r>
            <a:r>
              <a:rPr sz="1200" spc="-40" dirty="0">
                <a:latin typeface="Arial"/>
                <a:cs typeface="Arial"/>
              </a:rPr>
              <a:t> </a:t>
            </a:r>
            <a:r>
              <a:rPr sz="1200" dirty="0">
                <a:latin typeface="Arial"/>
                <a:cs typeface="Arial"/>
              </a:rPr>
              <a:t>to</a:t>
            </a:r>
            <a:r>
              <a:rPr sz="1200" spc="-35" dirty="0">
                <a:latin typeface="Arial"/>
                <a:cs typeface="Arial"/>
              </a:rPr>
              <a:t> </a:t>
            </a:r>
            <a:r>
              <a:rPr sz="1200" dirty="0">
                <a:latin typeface="Arial"/>
                <a:cs typeface="Arial"/>
              </a:rPr>
              <a:t>maintain</a:t>
            </a:r>
            <a:r>
              <a:rPr sz="1200" spc="-40" dirty="0">
                <a:latin typeface="Arial"/>
                <a:cs typeface="Arial"/>
              </a:rPr>
              <a:t> </a:t>
            </a:r>
            <a:r>
              <a:rPr sz="1200" dirty="0">
                <a:latin typeface="Arial"/>
                <a:cs typeface="Arial"/>
              </a:rPr>
              <a:t>a</a:t>
            </a:r>
            <a:r>
              <a:rPr sz="1200" spc="-25" dirty="0">
                <a:latin typeface="Arial"/>
                <a:cs typeface="Arial"/>
              </a:rPr>
              <a:t> </a:t>
            </a:r>
            <a:r>
              <a:rPr sz="1200" dirty="0">
                <a:latin typeface="Arial"/>
                <a:cs typeface="Arial"/>
              </a:rPr>
              <a:t>working</a:t>
            </a:r>
            <a:r>
              <a:rPr sz="1200" spc="-35" dirty="0">
                <a:latin typeface="Arial"/>
                <a:cs typeface="Arial"/>
              </a:rPr>
              <a:t> </a:t>
            </a:r>
            <a:r>
              <a:rPr sz="1200" dirty="0">
                <a:latin typeface="Arial"/>
                <a:cs typeface="Arial"/>
              </a:rPr>
              <a:t>environment</a:t>
            </a:r>
            <a:r>
              <a:rPr sz="1200" spc="-40" dirty="0">
                <a:latin typeface="Arial"/>
                <a:cs typeface="Arial"/>
              </a:rPr>
              <a:t> </a:t>
            </a:r>
            <a:r>
              <a:rPr sz="1200" dirty="0">
                <a:latin typeface="Arial"/>
                <a:cs typeface="Arial"/>
              </a:rPr>
              <a:t>free</a:t>
            </a:r>
            <a:r>
              <a:rPr sz="1200" spc="-45" dirty="0">
                <a:latin typeface="Arial"/>
                <a:cs typeface="Arial"/>
              </a:rPr>
              <a:t> </a:t>
            </a:r>
            <a:r>
              <a:rPr sz="1200" dirty="0">
                <a:latin typeface="Arial"/>
                <a:cs typeface="Arial"/>
              </a:rPr>
              <a:t>from</a:t>
            </a:r>
            <a:r>
              <a:rPr sz="1200" spc="-35" dirty="0">
                <a:latin typeface="Arial"/>
                <a:cs typeface="Arial"/>
              </a:rPr>
              <a:t> </a:t>
            </a:r>
            <a:r>
              <a:rPr sz="1200" dirty="0">
                <a:latin typeface="Arial"/>
                <a:cs typeface="Arial"/>
              </a:rPr>
              <a:t>discrimination,</a:t>
            </a:r>
            <a:r>
              <a:rPr sz="1200" spc="-55" dirty="0">
                <a:latin typeface="Arial"/>
                <a:cs typeface="Arial"/>
              </a:rPr>
              <a:t> </a:t>
            </a:r>
            <a:r>
              <a:rPr sz="1200" spc="-10" dirty="0">
                <a:latin typeface="Arial"/>
                <a:cs typeface="Arial"/>
              </a:rPr>
              <a:t>offensive </a:t>
            </a:r>
            <a:r>
              <a:rPr sz="1200" dirty="0">
                <a:latin typeface="Arial"/>
                <a:cs typeface="Arial"/>
              </a:rPr>
              <a:t>behavior</a:t>
            </a:r>
            <a:r>
              <a:rPr sz="1200" spc="-50" dirty="0">
                <a:latin typeface="Arial"/>
                <a:cs typeface="Arial"/>
              </a:rPr>
              <a:t> </a:t>
            </a:r>
            <a:r>
              <a:rPr sz="1200" dirty="0">
                <a:latin typeface="Arial"/>
                <a:cs typeface="Arial"/>
              </a:rPr>
              <a:t>or</a:t>
            </a:r>
            <a:r>
              <a:rPr sz="1200" spc="-35" dirty="0">
                <a:latin typeface="Arial"/>
                <a:cs typeface="Arial"/>
              </a:rPr>
              <a:t> </a:t>
            </a:r>
            <a:r>
              <a:rPr sz="1200" dirty="0">
                <a:latin typeface="Arial"/>
                <a:cs typeface="Arial"/>
              </a:rPr>
              <a:t>harassment</a:t>
            </a:r>
            <a:r>
              <a:rPr sz="1200" spc="-75" dirty="0">
                <a:latin typeface="Arial"/>
                <a:cs typeface="Arial"/>
              </a:rPr>
              <a:t> </a:t>
            </a:r>
            <a:r>
              <a:rPr sz="1200" spc="-10" dirty="0">
                <a:latin typeface="Arial"/>
                <a:cs typeface="Arial"/>
              </a:rPr>
              <a:t>based:</a:t>
            </a:r>
            <a:endParaRPr sz="1200" dirty="0">
              <a:latin typeface="Arial"/>
              <a:cs typeface="Arial"/>
            </a:endParaRPr>
          </a:p>
          <a:p>
            <a:pPr>
              <a:lnSpc>
                <a:spcPct val="100000"/>
              </a:lnSpc>
              <a:spcBef>
                <a:spcPts val="580"/>
              </a:spcBef>
            </a:pPr>
            <a:endParaRPr sz="1200" dirty="0">
              <a:latin typeface="Arial"/>
              <a:cs typeface="Arial"/>
            </a:endParaRPr>
          </a:p>
          <a:p>
            <a:pPr marL="786765" indent="-286385">
              <a:lnSpc>
                <a:spcPct val="100000"/>
              </a:lnSpc>
              <a:buChar char="•"/>
              <a:tabLst>
                <a:tab pos="786765" algn="l"/>
              </a:tabLst>
            </a:pPr>
            <a:r>
              <a:rPr sz="1200" spc="-20" dirty="0">
                <a:latin typeface="Arial"/>
                <a:cs typeface="Arial"/>
              </a:rPr>
              <a:t>Race</a:t>
            </a:r>
            <a:endParaRPr sz="1200" dirty="0">
              <a:latin typeface="Arial"/>
              <a:cs typeface="Arial"/>
            </a:endParaRPr>
          </a:p>
          <a:p>
            <a:pPr marL="786765" indent="-286385">
              <a:lnSpc>
                <a:spcPct val="100000"/>
              </a:lnSpc>
              <a:buChar char="•"/>
              <a:tabLst>
                <a:tab pos="786765" algn="l"/>
              </a:tabLst>
            </a:pPr>
            <a:r>
              <a:rPr sz="1200" spc="-10" dirty="0">
                <a:latin typeface="Arial"/>
                <a:cs typeface="Arial"/>
              </a:rPr>
              <a:t>Color</a:t>
            </a:r>
            <a:endParaRPr sz="1200" dirty="0">
              <a:latin typeface="Arial"/>
              <a:cs typeface="Arial"/>
            </a:endParaRPr>
          </a:p>
          <a:p>
            <a:pPr marL="786765" indent="-286385">
              <a:lnSpc>
                <a:spcPct val="100000"/>
              </a:lnSpc>
              <a:buChar char="•"/>
              <a:tabLst>
                <a:tab pos="786765" algn="l"/>
              </a:tabLst>
            </a:pPr>
            <a:r>
              <a:rPr sz="1200" spc="-10" dirty="0">
                <a:latin typeface="Arial"/>
                <a:cs typeface="Arial"/>
              </a:rPr>
              <a:t>Ethnicity</a:t>
            </a:r>
            <a:endParaRPr sz="1200" dirty="0">
              <a:latin typeface="Arial"/>
              <a:cs typeface="Arial"/>
            </a:endParaRPr>
          </a:p>
          <a:p>
            <a:pPr marL="786765" indent="-286385">
              <a:lnSpc>
                <a:spcPct val="100000"/>
              </a:lnSpc>
              <a:buChar char="•"/>
              <a:tabLst>
                <a:tab pos="786765" algn="l"/>
              </a:tabLst>
            </a:pPr>
            <a:r>
              <a:rPr sz="1200" spc="-10" dirty="0">
                <a:latin typeface="Arial"/>
                <a:cs typeface="Arial"/>
              </a:rPr>
              <a:t>Creed</a:t>
            </a:r>
            <a:endParaRPr sz="1200" dirty="0">
              <a:latin typeface="Arial"/>
              <a:cs typeface="Arial"/>
            </a:endParaRPr>
          </a:p>
          <a:p>
            <a:pPr marL="786765" indent="-286385">
              <a:lnSpc>
                <a:spcPct val="100000"/>
              </a:lnSpc>
              <a:buChar char="•"/>
              <a:tabLst>
                <a:tab pos="786765" algn="l"/>
              </a:tabLst>
            </a:pPr>
            <a:r>
              <a:rPr sz="1200" spc="-10" dirty="0">
                <a:latin typeface="Arial"/>
                <a:cs typeface="Arial"/>
              </a:rPr>
              <a:t>Religion</a:t>
            </a:r>
            <a:endParaRPr sz="1200" dirty="0">
              <a:latin typeface="Arial"/>
              <a:cs typeface="Arial"/>
            </a:endParaRPr>
          </a:p>
          <a:p>
            <a:pPr marL="786765" indent="-286385">
              <a:lnSpc>
                <a:spcPct val="100000"/>
              </a:lnSpc>
              <a:buChar char="•"/>
              <a:tabLst>
                <a:tab pos="786765" algn="l"/>
              </a:tabLst>
            </a:pPr>
            <a:r>
              <a:rPr sz="1200" spc="-25" dirty="0">
                <a:latin typeface="Arial"/>
                <a:cs typeface="Arial"/>
              </a:rPr>
              <a:t>Sex</a:t>
            </a:r>
            <a:endParaRPr sz="1200" dirty="0">
              <a:latin typeface="Arial"/>
              <a:cs typeface="Arial"/>
            </a:endParaRPr>
          </a:p>
          <a:p>
            <a:pPr marL="786765" indent="-286385">
              <a:lnSpc>
                <a:spcPct val="100000"/>
              </a:lnSpc>
              <a:buChar char="•"/>
              <a:tabLst>
                <a:tab pos="786765" algn="l"/>
              </a:tabLst>
            </a:pPr>
            <a:r>
              <a:rPr sz="1200" dirty="0">
                <a:latin typeface="Arial"/>
                <a:cs typeface="Arial"/>
              </a:rPr>
              <a:t>Sexual</a:t>
            </a:r>
            <a:r>
              <a:rPr sz="1200" spc="-50" dirty="0">
                <a:latin typeface="Arial"/>
                <a:cs typeface="Arial"/>
              </a:rPr>
              <a:t> </a:t>
            </a:r>
            <a:r>
              <a:rPr sz="1200" spc="-10" dirty="0">
                <a:latin typeface="Arial"/>
                <a:cs typeface="Arial"/>
              </a:rPr>
              <a:t>orientation</a:t>
            </a:r>
            <a:endParaRPr sz="1200" dirty="0">
              <a:latin typeface="Arial"/>
              <a:cs typeface="Arial"/>
            </a:endParaRPr>
          </a:p>
          <a:p>
            <a:pPr marL="786765" indent="-286385">
              <a:lnSpc>
                <a:spcPct val="100000"/>
              </a:lnSpc>
              <a:buChar char="•"/>
              <a:tabLst>
                <a:tab pos="786765" algn="l"/>
              </a:tabLst>
            </a:pPr>
            <a:r>
              <a:rPr sz="1200" dirty="0">
                <a:latin typeface="Arial"/>
                <a:cs typeface="Arial"/>
              </a:rPr>
              <a:t>Gender</a:t>
            </a:r>
            <a:r>
              <a:rPr sz="1200" spc="-50" dirty="0">
                <a:latin typeface="Arial"/>
                <a:cs typeface="Arial"/>
              </a:rPr>
              <a:t> </a:t>
            </a:r>
            <a:r>
              <a:rPr sz="1200" spc="-10" dirty="0">
                <a:latin typeface="Arial"/>
                <a:cs typeface="Arial"/>
              </a:rPr>
              <a:t>identity</a:t>
            </a:r>
            <a:endParaRPr sz="1200" dirty="0">
              <a:latin typeface="Arial"/>
              <a:cs typeface="Arial"/>
            </a:endParaRPr>
          </a:p>
          <a:p>
            <a:pPr marL="786765" indent="-286385">
              <a:lnSpc>
                <a:spcPct val="100000"/>
              </a:lnSpc>
              <a:buChar char="•"/>
              <a:tabLst>
                <a:tab pos="786765" algn="l"/>
              </a:tabLst>
            </a:pPr>
            <a:r>
              <a:rPr sz="1200" dirty="0">
                <a:latin typeface="Arial"/>
                <a:cs typeface="Arial"/>
              </a:rPr>
              <a:t>Marital</a:t>
            </a:r>
            <a:r>
              <a:rPr sz="1200" spc="-50" dirty="0">
                <a:latin typeface="Arial"/>
                <a:cs typeface="Arial"/>
              </a:rPr>
              <a:t> </a:t>
            </a:r>
            <a:r>
              <a:rPr sz="1200" spc="-10" dirty="0">
                <a:latin typeface="Arial"/>
                <a:cs typeface="Arial"/>
              </a:rPr>
              <a:t>status</a:t>
            </a:r>
            <a:endParaRPr sz="1200" dirty="0">
              <a:latin typeface="Arial"/>
              <a:cs typeface="Arial"/>
            </a:endParaRPr>
          </a:p>
          <a:p>
            <a:pPr marL="786765" indent="-286385">
              <a:lnSpc>
                <a:spcPct val="100000"/>
              </a:lnSpc>
              <a:buChar char="•"/>
              <a:tabLst>
                <a:tab pos="786765" algn="l"/>
              </a:tabLst>
            </a:pPr>
            <a:r>
              <a:rPr sz="1200" dirty="0">
                <a:latin typeface="Arial"/>
                <a:cs typeface="Arial"/>
              </a:rPr>
              <a:t>Union</a:t>
            </a:r>
            <a:r>
              <a:rPr sz="1200" spc="-40" dirty="0">
                <a:latin typeface="Arial"/>
                <a:cs typeface="Arial"/>
              </a:rPr>
              <a:t> </a:t>
            </a:r>
            <a:r>
              <a:rPr sz="1200" spc="-10" dirty="0">
                <a:latin typeface="Arial"/>
                <a:cs typeface="Arial"/>
              </a:rPr>
              <a:t>membership</a:t>
            </a:r>
            <a:endParaRPr sz="1200" dirty="0">
              <a:latin typeface="Arial"/>
              <a:cs typeface="Arial"/>
            </a:endParaRPr>
          </a:p>
          <a:p>
            <a:pPr marL="786765" indent="-286385">
              <a:lnSpc>
                <a:spcPct val="100000"/>
              </a:lnSpc>
              <a:buChar char="•"/>
              <a:tabLst>
                <a:tab pos="786765" algn="l"/>
              </a:tabLst>
            </a:pPr>
            <a:r>
              <a:rPr sz="1200" spc="-25" dirty="0">
                <a:latin typeface="Arial"/>
                <a:cs typeface="Arial"/>
              </a:rPr>
              <a:t>Age</a:t>
            </a:r>
            <a:endParaRPr sz="1200" dirty="0">
              <a:latin typeface="Arial"/>
              <a:cs typeface="Arial"/>
            </a:endParaRPr>
          </a:p>
          <a:p>
            <a:pPr marL="786765" indent="-286385">
              <a:lnSpc>
                <a:spcPct val="100000"/>
              </a:lnSpc>
              <a:buChar char="•"/>
              <a:tabLst>
                <a:tab pos="786765" algn="l"/>
              </a:tabLst>
            </a:pPr>
            <a:r>
              <a:rPr sz="1200" dirty="0">
                <a:latin typeface="Arial"/>
                <a:cs typeface="Arial"/>
              </a:rPr>
              <a:t>National</a:t>
            </a:r>
            <a:r>
              <a:rPr sz="1200" spc="-65" dirty="0">
                <a:latin typeface="Arial"/>
                <a:cs typeface="Arial"/>
              </a:rPr>
              <a:t> </a:t>
            </a:r>
            <a:r>
              <a:rPr sz="1200" spc="-10" dirty="0">
                <a:latin typeface="Arial"/>
                <a:cs typeface="Arial"/>
              </a:rPr>
              <a:t>origin</a:t>
            </a:r>
            <a:endParaRPr sz="1200" dirty="0">
              <a:latin typeface="Arial"/>
              <a:cs typeface="Arial"/>
            </a:endParaRPr>
          </a:p>
          <a:p>
            <a:pPr marL="786765" indent="-286385">
              <a:lnSpc>
                <a:spcPct val="100000"/>
              </a:lnSpc>
              <a:buChar char="•"/>
              <a:tabLst>
                <a:tab pos="786765" algn="l"/>
              </a:tabLst>
            </a:pPr>
            <a:r>
              <a:rPr sz="1200" spc="-10" dirty="0">
                <a:latin typeface="Arial"/>
                <a:cs typeface="Arial"/>
              </a:rPr>
              <a:t>Disability</a:t>
            </a:r>
            <a:endParaRPr sz="1200" dirty="0">
              <a:latin typeface="Arial"/>
              <a:cs typeface="Arial"/>
            </a:endParaRPr>
          </a:p>
          <a:p>
            <a:pPr marL="786765" indent="-286385">
              <a:lnSpc>
                <a:spcPct val="100000"/>
              </a:lnSpc>
              <a:buChar char="•"/>
              <a:tabLst>
                <a:tab pos="786765" algn="l"/>
              </a:tabLst>
            </a:pPr>
            <a:r>
              <a:rPr sz="1200" dirty="0">
                <a:latin typeface="Arial"/>
                <a:cs typeface="Arial"/>
              </a:rPr>
              <a:t>Political</a:t>
            </a:r>
            <a:r>
              <a:rPr sz="1200" spc="-35" dirty="0">
                <a:latin typeface="Arial"/>
                <a:cs typeface="Arial"/>
              </a:rPr>
              <a:t> </a:t>
            </a:r>
            <a:r>
              <a:rPr sz="1200" spc="-10" dirty="0">
                <a:latin typeface="Arial"/>
                <a:cs typeface="Arial"/>
              </a:rPr>
              <a:t>affiliation</a:t>
            </a:r>
            <a:endParaRPr sz="1200" dirty="0">
              <a:latin typeface="Arial"/>
              <a:cs typeface="Arial"/>
            </a:endParaRPr>
          </a:p>
          <a:p>
            <a:pPr marL="786765" indent="-286385">
              <a:lnSpc>
                <a:spcPct val="100000"/>
              </a:lnSpc>
              <a:buChar char="•"/>
              <a:tabLst>
                <a:tab pos="786765" algn="l"/>
              </a:tabLst>
            </a:pPr>
            <a:r>
              <a:rPr sz="1200" dirty="0">
                <a:latin typeface="Arial"/>
                <a:cs typeface="Arial"/>
              </a:rPr>
              <a:t>Other</a:t>
            </a:r>
            <a:r>
              <a:rPr sz="1200" spc="-45" dirty="0">
                <a:latin typeface="Arial"/>
                <a:cs typeface="Arial"/>
              </a:rPr>
              <a:t> </a:t>
            </a:r>
            <a:r>
              <a:rPr sz="1200" dirty="0">
                <a:latin typeface="Arial"/>
                <a:cs typeface="Arial"/>
              </a:rPr>
              <a:t>legally</a:t>
            </a:r>
            <a:r>
              <a:rPr sz="1200" spc="-35" dirty="0">
                <a:latin typeface="Arial"/>
                <a:cs typeface="Arial"/>
              </a:rPr>
              <a:t> </a:t>
            </a:r>
            <a:r>
              <a:rPr sz="1200" dirty="0">
                <a:latin typeface="Arial"/>
                <a:cs typeface="Arial"/>
              </a:rPr>
              <a:t>protected</a:t>
            </a:r>
            <a:r>
              <a:rPr sz="1200" spc="-55" dirty="0">
                <a:latin typeface="Arial"/>
                <a:cs typeface="Arial"/>
              </a:rPr>
              <a:t> </a:t>
            </a:r>
            <a:r>
              <a:rPr sz="1200" spc="-10" dirty="0">
                <a:latin typeface="Arial"/>
                <a:cs typeface="Arial"/>
              </a:rPr>
              <a:t>class.</a:t>
            </a:r>
            <a:endParaRPr sz="1200" dirty="0">
              <a:latin typeface="Arial"/>
              <a:cs typeface="Arial"/>
            </a:endParaRPr>
          </a:p>
        </p:txBody>
      </p:sp>
    </p:spTree>
    <p:extLst>
      <p:ext uri="{BB962C8B-B14F-4D97-AF65-F5344CB8AC3E}">
        <p14:creationId xmlns:p14="http://schemas.microsoft.com/office/powerpoint/2010/main" val="16519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D983D822-B6E2-4AA6-CE8A-3AA11EDE5CD3}"/>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A44ACD56-D625-4602-B355-E775D13A343E}"/>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Unlawful Harassment</a:t>
            </a:r>
            <a:endParaRPr dirty="0"/>
          </a:p>
        </p:txBody>
      </p:sp>
      <p:sp>
        <p:nvSpPr>
          <p:cNvPr id="2" name="object 3">
            <a:extLst>
              <a:ext uri="{FF2B5EF4-FFF2-40B4-BE49-F238E27FC236}">
                <a16:creationId xmlns:a16="http://schemas.microsoft.com/office/drawing/2014/main" id="{0B165DA6-FC3B-DE04-CED2-C7F9F598A408}"/>
              </a:ext>
            </a:extLst>
          </p:cNvPr>
          <p:cNvSpPr txBox="1"/>
          <p:nvPr/>
        </p:nvSpPr>
        <p:spPr>
          <a:xfrm>
            <a:off x="1157911" y="934689"/>
            <a:ext cx="6401435" cy="2493631"/>
          </a:xfrm>
          <a:prstGeom prst="rect">
            <a:avLst/>
          </a:prstGeom>
        </p:spPr>
        <p:txBody>
          <a:bodyPr vert="horz" wrap="square" lIns="0" tIns="13335" rIns="0" bIns="0" rtlCol="0">
            <a:spAutoFit/>
          </a:bodyPr>
          <a:lstStyle/>
          <a:p>
            <a:pPr marL="12700">
              <a:lnSpc>
                <a:spcPct val="100000"/>
              </a:lnSpc>
              <a:spcBef>
                <a:spcPts val="105"/>
              </a:spcBef>
            </a:pPr>
            <a:r>
              <a:rPr sz="1200" dirty="0">
                <a:latin typeface="Arial"/>
                <a:cs typeface="Arial"/>
              </a:rPr>
              <a:t>Forms</a:t>
            </a:r>
            <a:r>
              <a:rPr sz="1200" spc="-40" dirty="0">
                <a:latin typeface="Arial"/>
                <a:cs typeface="Arial"/>
              </a:rPr>
              <a:t> </a:t>
            </a:r>
            <a:r>
              <a:rPr sz="1200" dirty="0">
                <a:latin typeface="Arial"/>
                <a:cs typeface="Arial"/>
              </a:rPr>
              <a:t>of</a:t>
            </a:r>
            <a:r>
              <a:rPr sz="1200" spc="-15" dirty="0">
                <a:latin typeface="Arial"/>
                <a:cs typeface="Arial"/>
              </a:rPr>
              <a:t> </a:t>
            </a:r>
            <a:r>
              <a:rPr sz="1200" spc="-10" dirty="0">
                <a:latin typeface="Arial"/>
                <a:cs typeface="Arial"/>
              </a:rPr>
              <a:t>harassment:</a:t>
            </a:r>
            <a:endParaRPr sz="1200" dirty="0">
              <a:latin typeface="Arial"/>
              <a:cs typeface="Arial"/>
            </a:endParaRPr>
          </a:p>
          <a:p>
            <a:pPr>
              <a:lnSpc>
                <a:spcPct val="100000"/>
              </a:lnSpc>
              <a:spcBef>
                <a:spcPts val="65"/>
              </a:spcBef>
            </a:pPr>
            <a:endParaRPr sz="1200" dirty="0">
              <a:latin typeface="Arial"/>
              <a:cs typeface="Arial"/>
            </a:endParaRPr>
          </a:p>
          <a:p>
            <a:pPr marL="111760">
              <a:lnSpc>
                <a:spcPct val="100000"/>
              </a:lnSpc>
            </a:pPr>
            <a:r>
              <a:rPr sz="1200" dirty="0">
                <a:latin typeface="Arial"/>
                <a:cs typeface="Arial"/>
              </a:rPr>
              <a:t>Any</a:t>
            </a:r>
            <a:r>
              <a:rPr sz="1200" spc="-30" dirty="0">
                <a:latin typeface="Arial"/>
                <a:cs typeface="Arial"/>
              </a:rPr>
              <a:t> </a:t>
            </a:r>
            <a:r>
              <a:rPr sz="1200" dirty="0">
                <a:latin typeface="Arial"/>
                <a:cs typeface="Arial"/>
              </a:rPr>
              <a:t>unwelcomed</a:t>
            </a:r>
            <a:r>
              <a:rPr sz="1200" spc="-45" dirty="0">
                <a:latin typeface="Arial"/>
                <a:cs typeface="Arial"/>
              </a:rPr>
              <a:t> </a:t>
            </a:r>
            <a:r>
              <a:rPr sz="1200" dirty="0">
                <a:latin typeface="Arial"/>
                <a:cs typeface="Arial"/>
              </a:rPr>
              <a:t>behavior</a:t>
            </a:r>
            <a:r>
              <a:rPr sz="1200" spc="-35" dirty="0">
                <a:latin typeface="Arial"/>
                <a:cs typeface="Arial"/>
              </a:rPr>
              <a:t> </a:t>
            </a:r>
            <a:r>
              <a:rPr sz="1200" dirty="0">
                <a:latin typeface="Arial"/>
                <a:cs typeface="Arial"/>
              </a:rPr>
              <a:t>that</a:t>
            </a:r>
            <a:r>
              <a:rPr sz="1200" spc="-25" dirty="0">
                <a:latin typeface="Arial"/>
                <a:cs typeface="Arial"/>
              </a:rPr>
              <a:t> </a:t>
            </a:r>
            <a:r>
              <a:rPr sz="1200" dirty="0">
                <a:latin typeface="Arial"/>
                <a:cs typeface="Arial"/>
              </a:rPr>
              <a:t>makes</a:t>
            </a:r>
            <a:r>
              <a:rPr sz="1200" spc="-40" dirty="0">
                <a:latin typeface="Arial"/>
                <a:cs typeface="Arial"/>
              </a:rPr>
              <a:t> </a:t>
            </a:r>
            <a:r>
              <a:rPr sz="1200" dirty="0">
                <a:latin typeface="Arial"/>
                <a:cs typeface="Arial"/>
              </a:rPr>
              <a:t>someone</a:t>
            </a:r>
            <a:r>
              <a:rPr sz="1200" spc="-55" dirty="0">
                <a:latin typeface="Arial"/>
                <a:cs typeface="Arial"/>
              </a:rPr>
              <a:t> </a:t>
            </a:r>
            <a:r>
              <a:rPr sz="1200" dirty="0">
                <a:latin typeface="Arial"/>
                <a:cs typeface="Arial"/>
              </a:rPr>
              <a:t>feel</a:t>
            </a:r>
            <a:r>
              <a:rPr sz="1200" spc="-35" dirty="0">
                <a:latin typeface="Arial"/>
                <a:cs typeface="Arial"/>
              </a:rPr>
              <a:t> </a:t>
            </a:r>
            <a:r>
              <a:rPr sz="1200" spc="-10" dirty="0">
                <a:latin typeface="Arial"/>
                <a:cs typeface="Arial"/>
              </a:rPr>
              <a:t>uncomfortable,</a:t>
            </a:r>
            <a:r>
              <a:rPr sz="1200" spc="-45" dirty="0">
                <a:latin typeface="Arial"/>
                <a:cs typeface="Arial"/>
              </a:rPr>
              <a:t> </a:t>
            </a:r>
            <a:r>
              <a:rPr sz="1200" spc="-10" dirty="0">
                <a:latin typeface="Arial"/>
                <a:cs typeface="Arial"/>
              </a:rPr>
              <a:t>including:</a:t>
            </a:r>
            <a:endParaRPr sz="1200" dirty="0">
              <a:latin typeface="Arial"/>
              <a:cs typeface="Arial"/>
            </a:endParaRPr>
          </a:p>
          <a:p>
            <a:pPr marL="468630" indent="-169545">
              <a:lnSpc>
                <a:spcPct val="100000"/>
              </a:lnSpc>
              <a:spcBef>
                <a:spcPts val="1085"/>
              </a:spcBef>
              <a:buChar char="•"/>
              <a:tabLst>
                <a:tab pos="468630" algn="l"/>
              </a:tabLst>
            </a:pPr>
            <a:r>
              <a:rPr sz="1200" spc="-10" dirty="0">
                <a:latin typeface="Arial"/>
                <a:cs typeface="Arial"/>
              </a:rPr>
              <a:t>Verbal</a:t>
            </a:r>
            <a:endParaRPr sz="1200" dirty="0">
              <a:latin typeface="Arial"/>
              <a:cs typeface="Arial"/>
            </a:endParaRPr>
          </a:p>
          <a:p>
            <a:pPr marL="468630" indent="-169545">
              <a:lnSpc>
                <a:spcPct val="100000"/>
              </a:lnSpc>
              <a:buChar char="•"/>
              <a:tabLst>
                <a:tab pos="468630" algn="l"/>
              </a:tabLst>
            </a:pPr>
            <a:r>
              <a:rPr sz="1200" spc="-10" dirty="0">
                <a:latin typeface="Arial"/>
                <a:cs typeface="Arial"/>
              </a:rPr>
              <a:t>Physical</a:t>
            </a:r>
            <a:endParaRPr sz="1200" dirty="0">
              <a:latin typeface="Arial"/>
              <a:cs typeface="Arial"/>
            </a:endParaRPr>
          </a:p>
          <a:p>
            <a:pPr marL="468630" indent="-169545">
              <a:lnSpc>
                <a:spcPct val="100000"/>
              </a:lnSpc>
              <a:buChar char="•"/>
              <a:tabLst>
                <a:tab pos="468630" algn="l"/>
              </a:tabLst>
            </a:pPr>
            <a:r>
              <a:rPr sz="1200" spc="-10" dirty="0">
                <a:latin typeface="Arial"/>
                <a:cs typeface="Arial"/>
              </a:rPr>
              <a:t>Mental</a:t>
            </a:r>
            <a:endParaRPr sz="1200" dirty="0">
              <a:latin typeface="Arial"/>
              <a:cs typeface="Arial"/>
            </a:endParaRPr>
          </a:p>
          <a:p>
            <a:pPr marL="468630" indent="-169545">
              <a:lnSpc>
                <a:spcPct val="100000"/>
              </a:lnSpc>
              <a:buChar char="•"/>
              <a:tabLst>
                <a:tab pos="468630" algn="l"/>
              </a:tabLst>
            </a:pPr>
            <a:r>
              <a:rPr sz="1200" spc="-10" dirty="0">
                <a:latin typeface="Arial"/>
                <a:cs typeface="Arial"/>
              </a:rPr>
              <a:t>Sexual</a:t>
            </a:r>
            <a:endParaRPr sz="1200" dirty="0">
              <a:latin typeface="Arial"/>
              <a:cs typeface="Arial"/>
            </a:endParaRPr>
          </a:p>
          <a:p>
            <a:pPr marL="468630" indent="-169545">
              <a:lnSpc>
                <a:spcPct val="100000"/>
              </a:lnSpc>
              <a:buChar char="•"/>
              <a:tabLst>
                <a:tab pos="468630" algn="l"/>
              </a:tabLst>
            </a:pPr>
            <a:r>
              <a:rPr sz="1200" dirty="0">
                <a:latin typeface="Arial"/>
                <a:cs typeface="Arial"/>
              </a:rPr>
              <a:t>Nonverbal</a:t>
            </a:r>
            <a:r>
              <a:rPr sz="1200" spc="-45" dirty="0">
                <a:latin typeface="Arial"/>
                <a:cs typeface="Arial"/>
              </a:rPr>
              <a:t> </a:t>
            </a:r>
            <a:r>
              <a:rPr sz="1200" dirty="0">
                <a:latin typeface="Arial"/>
                <a:cs typeface="Arial"/>
              </a:rPr>
              <a:t>(written</a:t>
            </a:r>
            <a:r>
              <a:rPr sz="1200" spc="-40" dirty="0">
                <a:latin typeface="Arial"/>
                <a:cs typeface="Arial"/>
              </a:rPr>
              <a:t> </a:t>
            </a:r>
            <a:r>
              <a:rPr sz="1200" dirty="0">
                <a:latin typeface="Arial"/>
                <a:cs typeface="Arial"/>
              </a:rPr>
              <a:t>or</a:t>
            </a:r>
            <a:r>
              <a:rPr sz="1200" spc="-45" dirty="0">
                <a:latin typeface="Arial"/>
                <a:cs typeface="Arial"/>
              </a:rPr>
              <a:t> </a:t>
            </a:r>
            <a:r>
              <a:rPr sz="1200" spc="-10" dirty="0">
                <a:latin typeface="Arial"/>
                <a:cs typeface="Arial"/>
              </a:rPr>
              <a:t>gestures)</a:t>
            </a:r>
            <a:endParaRPr sz="1200" dirty="0">
              <a:latin typeface="Arial"/>
              <a:cs typeface="Arial"/>
            </a:endParaRPr>
          </a:p>
          <a:p>
            <a:pPr marL="12700" marR="5080">
              <a:lnSpc>
                <a:spcPct val="100000"/>
              </a:lnSpc>
              <a:spcBef>
                <a:spcPts val="1080"/>
              </a:spcBef>
            </a:pPr>
            <a:r>
              <a:rPr sz="1200" dirty="0">
                <a:latin typeface="Arial"/>
                <a:cs typeface="Arial"/>
              </a:rPr>
              <a:t>Sexual</a:t>
            </a:r>
            <a:r>
              <a:rPr sz="1200" spc="-25" dirty="0">
                <a:latin typeface="Arial"/>
                <a:cs typeface="Arial"/>
              </a:rPr>
              <a:t> </a:t>
            </a:r>
            <a:r>
              <a:rPr sz="1200" dirty="0">
                <a:latin typeface="Arial"/>
                <a:cs typeface="Arial"/>
              </a:rPr>
              <a:t>harassment</a:t>
            </a:r>
            <a:r>
              <a:rPr sz="1200" spc="-75" dirty="0">
                <a:latin typeface="Arial"/>
                <a:cs typeface="Arial"/>
              </a:rPr>
              <a:t> </a:t>
            </a:r>
            <a:r>
              <a:rPr sz="1200" dirty="0">
                <a:latin typeface="Arial"/>
                <a:cs typeface="Arial"/>
              </a:rPr>
              <a:t>–</a:t>
            </a:r>
            <a:r>
              <a:rPr sz="1200" spc="-40" dirty="0">
                <a:latin typeface="Arial"/>
                <a:cs typeface="Arial"/>
              </a:rPr>
              <a:t> </a:t>
            </a:r>
            <a:r>
              <a:rPr sz="1200" dirty="0">
                <a:latin typeface="Arial"/>
                <a:cs typeface="Arial"/>
              </a:rPr>
              <a:t>unwanted</a:t>
            </a:r>
            <a:r>
              <a:rPr sz="1200" spc="-55" dirty="0">
                <a:latin typeface="Arial"/>
                <a:cs typeface="Arial"/>
              </a:rPr>
              <a:t> </a:t>
            </a:r>
            <a:r>
              <a:rPr sz="1200" dirty="0">
                <a:latin typeface="Arial"/>
                <a:cs typeface="Arial"/>
              </a:rPr>
              <a:t>sexual</a:t>
            </a:r>
            <a:r>
              <a:rPr sz="1200" spc="-30" dirty="0">
                <a:latin typeface="Arial"/>
                <a:cs typeface="Arial"/>
              </a:rPr>
              <a:t> </a:t>
            </a:r>
            <a:r>
              <a:rPr sz="1200" dirty="0">
                <a:latin typeface="Arial"/>
                <a:cs typeface="Arial"/>
              </a:rPr>
              <a:t>advances,</a:t>
            </a:r>
            <a:r>
              <a:rPr sz="1200" spc="-55" dirty="0">
                <a:latin typeface="Arial"/>
                <a:cs typeface="Arial"/>
              </a:rPr>
              <a:t> </a:t>
            </a:r>
            <a:r>
              <a:rPr sz="1200" dirty="0">
                <a:latin typeface="Arial"/>
                <a:cs typeface="Arial"/>
              </a:rPr>
              <a:t>requests</a:t>
            </a:r>
            <a:r>
              <a:rPr sz="1200" spc="-60" dirty="0">
                <a:latin typeface="Arial"/>
                <a:cs typeface="Arial"/>
              </a:rPr>
              <a:t> </a:t>
            </a:r>
            <a:r>
              <a:rPr sz="1200" dirty="0">
                <a:latin typeface="Arial"/>
                <a:cs typeface="Arial"/>
              </a:rPr>
              <a:t>for</a:t>
            </a:r>
            <a:r>
              <a:rPr sz="1200" spc="-45" dirty="0">
                <a:latin typeface="Arial"/>
                <a:cs typeface="Arial"/>
              </a:rPr>
              <a:t> </a:t>
            </a:r>
            <a:r>
              <a:rPr sz="1200" dirty="0">
                <a:latin typeface="Arial"/>
                <a:cs typeface="Arial"/>
              </a:rPr>
              <a:t>sexual</a:t>
            </a:r>
            <a:r>
              <a:rPr sz="1200" spc="-45" dirty="0">
                <a:latin typeface="Arial"/>
                <a:cs typeface="Arial"/>
              </a:rPr>
              <a:t> </a:t>
            </a:r>
            <a:r>
              <a:rPr sz="1200" dirty="0">
                <a:latin typeface="Arial"/>
                <a:cs typeface="Arial"/>
              </a:rPr>
              <a:t>favors,</a:t>
            </a:r>
            <a:r>
              <a:rPr sz="1200" spc="-45" dirty="0">
                <a:latin typeface="Arial"/>
                <a:cs typeface="Arial"/>
              </a:rPr>
              <a:t> </a:t>
            </a:r>
            <a:r>
              <a:rPr sz="1200" spc="-25" dirty="0">
                <a:latin typeface="Arial"/>
                <a:cs typeface="Arial"/>
              </a:rPr>
              <a:t>and </a:t>
            </a:r>
            <a:r>
              <a:rPr sz="1200" dirty="0">
                <a:latin typeface="Arial"/>
                <a:cs typeface="Arial"/>
              </a:rPr>
              <a:t>other</a:t>
            </a:r>
            <a:r>
              <a:rPr sz="1200" spc="-50" dirty="0">
                <a:latin typeface="Arial"/>
                <a:cs typeface="Arial"/>
              </a:rPr>
              <a:t> </a:t>
            </a:r>
            <a:r>
              <a:rPr sz="1200" dirty="0">
                <a:latin typeface="Arial"/>
                <a:cs typeface="Arial"/>
              </a:rPr>
              <a:t>verbal</a:t>
            </a:r>
            <a:r>
              <a:rPr sz="1200" spc="-20" dirty="0">
                <a:latin typeface="Arial"/>
                <a:cs typeface="Arial"/>
              </a:rPr>
              <a:t> </a:t>
            </a:r>
            <a:r>
              <a:rPr sz="1200" dirty="0">
                <a:latin typeface="Arial"/>
                <a:cs typeface="Arial"/>
              </a:rPr>
              <a:t>or</a:t>
            </a:r>
            <a:r>
              <a:rPr sz="1200" spc="-35" dirty="0">
                <a:latin typeface="Arial"/>
                <a:cs typeface="Arial"/>
              </a:rPr>
              <a:t> </a:t>
            </a:r>
            <a:r>
              <a:rPr sz="1200" dirty="0">
                <a:latin typeface="Arial"/>
                <a:cs typeface="Arial"/>
              </a:rPr>
              <a:t>physical</a:t>
            </a:r>
            <a:r>
              <a:rPr sz="1200" spc="-35" dirty="0">
                <a:latin typeface="Arial"/>
                <a:cs typeface="Arial"/>
              </a:rPr>
              <a:t> </a:t>
            </a:r>
            <a:r>
              <a:rPr sz="1200" dirty="0">
                <a:latin typeface="Arial"/>
                <a:cs typeface="Arial"/>
              </a:rPr>
              <a:t>conduct</a:t>
            </a:r>
            <a:r>
              <a:rPr sz="1200" spc="-55" dirty="0">
                <a:latin typeface="Arial"/>
                <a:cs typeface="Arial"/>
              </a:rPr>
              <a:t> </a:t>
            </a:r>
            <a:r>
              <a:rPr sz="1200" dirty="0">
                <a:latin typeface="Arial"/>
                <a:cs typeface="Arial"/>
              </a:rPr>
              <a:t>of</a:t>
            </a:r>
            <a:r>
              <a:rPr sz="1200" spc="-30" dirty="0">
                <a:latin typeface="Arial"/>
                <a:cs typeface="Arial"/>
              </a:rPr>
              <a:t> </a:t>
            </a:r>
            <a:r>
              <a:rPr sz="1200" dirty="0">
                <a:latin typeface="Arial"/>
                <a:cs typeface="Arial"/>
              </a:rPr>
              <a:t>a</a:t>
            </a:r>
            <a:r>
              <a:rPr sz="1200" spc="-30" dirty="0">
                <a:latin typeface="Arial"/>
                <a:cs typeface="Arial"/>
              </a:rPr>
              <a:t> </a:t>
            </a:r>
            <a:r>
              <a:rPr sz="1200" dirty="0">
                <a:latin typeface="Arial"/>
                <a:cs typeface="Arial"/>
              </a:rPr>
              <a:t>sexual</a:t>
            </a:r>
            <a:r>
              <a:rPr sz="1200" spc="-20" dirty="0">
                <a:latin typeface="Arial"/>
                <a:cs typeface="Arial"/>
              </a:rPr>
              <a:t> </a:t>
            </a:r>
            <a:r>
              <a:rPr sz="1200" spc="-10" dirty="0">
                <a:latin typeface="Arial"/>
                <a:cs typeface="Arial"/>
              </a:rPr>
              <a:t>nature.</a:t>
            </a:r>
            <a:endParaRPr sz="1200" dirty="0">
              <a:latin typeface="Arial"/>
              <a:cs typeface="Arial"/>
            </a:endParaRPr>
          </a:p>
          <a:p>
            <a:pPr marL="12700">
              <a:lnSpc>
                <a:spcPct val="100000"/>
              </a:lnSpc>
              <a:spcBef>
                <a:spcPts val="1200"/>
              </a:spcBef>
            </a:pPr>
            <a:r>
              <a:rPr sz="1200" dirty="0">
                <a:latin typeface="Arial"/>
                <a:cs typeface="Arial"/>
              </a:rPr>
              <a:t>Other</a:t>
            </a:r>
            <a:r>
              <a:rPr sz="1200" spc="-45" dirty="0">
                <a:latin typeface="Arial"/>
                <a:cs typeface="Arial"/>
              </a:rPr>
              <a:t> </a:t>
            </a:r>
            <a:r>
              <a:rPr sz="1200" dirty="0">
                <a:latin typeface="Arial"/>
                <a:cs typeface="Arial"/>
              </a:rPr>
              <a:t>forms</a:t>
            </a:r>
            <a:r>
              <a:rPr sz="1200" spc="-40" dirty="0">
                <a:latin typeface="Arial"/>
                <a:cs typeface="Arial"/>
              </a:rPr>
              <a:t> </a:t>
            </a:r>
            <a:r>
              <a:rPr sz="1200" dirty="0">
                <a:latin typeface="Arial"/>
                <a:cs typeface="Arial"/>
              </a:rPr>
              <a:t>of</a:t>
            </a:r>
            <a:r>
              <a:rPr sz="1200" spc="-30" dirty="0">
                <a:latin typeface="Arial"/>
                <a:cs typeface="Arial"/>
              </a:rPr>
              <a:t> </a:t>
            </a:r>
            <a:r>
              <a:rPr sz="1200" dirty="0">
                <a:latin typeface="Arial"/>
                <a:cs typeface="Arial"/>
              </a:rPr>
              <a:t>unlawful</a:t>
            </a:r>
            <a:r>
              <a:rPr sz="1200" spc="-35" dirty="0">
                <a:latin typeface="Arial"/>
                <a:cs typeface="Arial"/>
              </a:rPr>
              <a:t> </a:t>
            </a:r>
            <a:r>
              <a:rPr sz="1200" dirty="0">
                <a:latin typeface="Arial"/>
                <a:cs typeface="Arial"/>
              </a:rPr>
              <a:t>harassment</a:t>
            </a:r>
            <a:r>
              <a:rPr sz="1200" spc="-45" dirty="0">
                <a:latin typeface="Arial"/>
                <a:cs typeface="Arial"/>
              </a:rPr>
              <a:t> </a:t>
            </a:r>
            <a:r>
              <a:rPr sz="1200" dirty="0">
                <a:latin typeface="Arial"/>
                <a:cs typeface="Arial"/>
              </a:rPr>
              <a:t>include</a:t>
            </a:r>
            <a:r>
              <a:rPr sz="1200" spc="-45" dirty="0">
                <a:latin typeface="Arial"/>
                <a:cs typeface="Arial"/>
              </a:rPr>
              <a:t> </a:t>
            </a:r>
            <a:r>
              <a:rPr sz="1200" dirty="0">
                <a:latin typeface="Arial"/>
                <a:cs typeface="Arial"/>
              </a:rPr>
              <a:t>slurs,</a:t>
            </a:r>
            <a:r>
              <a:rPr sz="1200" spc="-55" dirty="0">
                <a:latin typeface="Arial"/>
                <a:cs typeface="Arial"/>
              </a:rPr>
              <a:t> </a:t>
            </a:r>
            <a:r>
              <a:rPr sz="1200" dirty="0">
                <a:latin typeface="Arial"/>
                <a:cs typeface="Arial"/>
              </a:rPr>
              <a:t>stereotyping</a:t>
            </a:r>
            <a:r>
              <a:rPr sz="1200" spc="-55" dirty="0">
                <a:latin typeface="Arial"/>
                <a:cs typeface="Arial"/>
              </a:rPr>
              <a:t> </a:t>
            </a:r>
            <a:r>
              <a:rPr sz="1200" dirty="0">
                <a:latin typeface="Arial"/>
                <a:cs typeface="Arial"/>
              </a:rPr>
              <a:t>or</a:t>
            </a:r>
            <a:r>
              <a:rPr sz="1200" spc="-35" dirty="0">
                <a:latin typeface="Arial"/>
                <a:cs typeface="Arial"/>
              </a:rPr>
              <a:t> </a:t>
            </a:r>
            <a:r>
              <a:rPr sz="1200" dirty="0">
                <a:latin typeface="Arial"/>
                <a:cs typeface="Arial"/>
              </a:rPr>
              <a:t>hostile</a:t>
            </a:r>
            <a:r>
              <a:rPr sz="1200" spc="-45" dirty="0">
                <a:latin typeface="Arial"/>
                <a:cs typeface="Arial"/>
              </a:rPr>
              <a:t> </a:t>
            </a:r>
            <a:r>
              <a:rPr sz="1200" spc="-10" dirty="0">
                <a:latin typeface="Arial"/>
                <a:cs typeface="Arial"/>
              </a:rPr>
              <a:t>acts.</a:t>
            </a:r>
            <a:endParaRPr sz="1200" dirty="0">
              <a:latin typeface="Arial"/>
              <a:cs typeface="Arial"/>
            </a:endParaRPr>
          </a:p>
        </p:txBody>
      </p:sp>
    </p:spTree>
    <p:extLst>
      <p:ext uri="{BB962C8B-B14F-4D97-AF65-F5344CB8AC3E}">
        <p14:creationId xmlns:p14="http://schemas.microsoft.com/office/powerpoint/2010/main" val="68504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A7A6E09C-AFEB-8028-8353-09F000B09C4B}"/>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E90B95E8-AC19-700B-E7D9-9383686C8BEB}"/>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Unlawful Harassment</a:t>
            </a:r>
            <a:br>
              <a:rPr lang="en" dirty="0"/>
            </a:br>
            <a:endParaRPr dirty="0"/>
          </a:p>
        </p:txBody>
      </p:sp>
      <p:sp>
        <p:nvSpPr>
          <p:cNvPr id="2" name="object 3">
            <a:extLst>
              <a:ext uri="{FF2B5EF4-FFF2-40B4-BE49-F238E27FC236}">
                <a16:creationId xmlns:a16="http://schemas.microsoft.com/office/drawing/2014/main" id="{901768C4-059D-971C-DB34-D8F20EA52AC1}"/>
              </a:ext>
            </a:extLst>
          </p:cNvPr>
          <p:cNvSpPr txBox="1"/>
          <p:nvPr/>
        </p:nvSpPr>
        <p:spPr>
          <a:xfrm>
            <a:off x="1157877" y="934689"/>
            <a:ext cx="6149340" cy="1331775"/>
          </a:xfrm>
          <a:prstGeom prst="rect">
            <a:avLst/>
          </a:prstGeom>
        </p:spPr>
        <p:txBody>
          <a:bodyPr vert="horz" wrap="square" lIns="0" tIns="13335" rIns="0" bIns="0" rtlCol="0">
            <a:spAutoFit/>
          </a:bodyPr>
          <a:lstStyle/>
          <a:p>
            <a:pPr marL="12700">
              <a:lnSpc>
                <a:spcPct val="100000"/>
              </a:lnSpc>
              <a:spcBef>
                <a:spcPts val="105"/>
              </a:spcBef>
            </a:pPr>
            <a:r>
              <a:rPr sz="1200" dirty="0">
                <a:latin typeface="Arial"/>
                <a:cs typeface="Arial"/>
              </a:rPr>
              <a:t>How</a:t>
            </a:r>
            <a:r>
              <a:rPr sz="1200" spc="-10" dirty="0">
                <a:latin typeface="Arial"/>
                <a:cs typeface="Arial"/>
              </a:rPr>
              <a:t> </a:t>
            </a:r>
            <a:r>
              <a:rPr sz="1200" dirty="0">
                <a:latin typeface="Arial"/>
                <a:cs typeface="Arial"/>
              </a:rPr>
              <a:t>to</a:t>
            </a:r>
            <a:r>
              <a:rPr sz="1200" spc="-25" dirty="0">
                <a:latin typeface="Arial"/>
                <a:cs typeface="Arial"/>
              </a:rPr>
              <a:t> </a:t>
            </a:r>
            <a:r>
              <a:rPr sz="1200" dirty="0">
                <a:latin typeface="Arial"/>
                <a:cs typeface="Arial"/>
              </a:rPr>
              <a:t>report</a:t>
            </a:r>
            <a:r>
              <a:rPr sz="1200" spc="-40" dirty="0">
                <a:latin typeface="Arial"/>
                <a:cs typeface="Arial"/>
              </a:rPr>
              <a:t> </a:t>
            </a:r>
            <a:r>
              <a:rPr sz="1200" spc="-10" dirty="0">
                <a:latin typeface="Arial"/>
                <a:cs typeface="Arial"/>
              </a:rPr>
              <a:t>harassment?</a:t>
            </a:r>
            <a:endParaRPr sz="1200" dirty="0">
              <a:latin typeface="Arial"/>
              <a:cs typeface="Arial"/>
            </a:endParaRPr>
          </a:p>
          <a:p>
            <a:pPr>
              <a:lnSpc>
                <a:spcPct val="100000"/>
              </a:lnSpc>
              <a:spcBef>
                <a:spcPts val="65"/>
              </a:spcBef>
            </a:pPr>
            <a:endParaRPr sz="1200" dirty="0">
              <a:latin typeface="Arial"/>
              <a:cs typeface="Arial"/>
            </a:endParaRPr>
          </a:p>
          <a:p>
            <a:pPr marL="184150" indent="-171450">
              <a:lnSpc>
                <a:spcPct val="100000"/>
              </a:lnSpc>
              <a:spcBef>
                <a:spcPts val="5"/>
              </a:spcBef>
              <a:buChar char="•"/>
              <a:tabLst>
                <a:tab pos="184150" algn="l"/>
              </a:tabLst>
            </a:pPr>
            <a:r>
              <a:rPr sz="1200" spc="-10" dirty="0">
                <a:latin typeface="Arial"/>
                <a:cs typeface="Arial"/>
              </a:rPr>
              <a:t>Supervisor</a:t>
            </a:r>
            <a:endParaRPr sz="1200" dirty="0">
              <a:latin typeface="Arial"/>
              <a:cs typeface="Arial"/>
            </a:endParaRPr>
          </a:p>
          <a:p>
            <a:pPr marL="184150" indent="-171450">
              <a:lnSpc>
                <a:spcPct val="100000"/>
              </a:lnSpc>
              <a:buChar char="•"/>
              <a:tabLst>
                <a:tab pos="184150" algn="l"/>
              </a:tabLst>
            </a:pPr>
            <a:r>
              <a:rPr sz="1200" dirty="0">
                <a:latin typeface="Arial"/>
                <a:cs typeface="Arial"/>
              </a:rPr>
              <a:t>Human</a:t>
            </a:r>
            <a:r>
              <a:rPr sz="1200" spc="-50" dirty="0">
                <a:latin typeface="Arial"/>
                <a:cs typeface="Arial"/>
              </a:rPr>
              <a:t> </a:t>
            </a:r>
            <a:r>
              <a:rPr sz="1200" spc="-10" dirty="0">
                <a:latin typeface="Arial"/>
                <a:cs typeface="Arial"/>
              </a:rPr>
              <a:t>Resources</a:t>
            </a:r>
            <a:endParaRPr sz="1200" dirty="0">
              <a:latin typeface="Arial"/>
              <a:cs typeface="Arial"/>
            </a:endParaRPr>
          </a:p>
          <a:p>
            <a:pPr>
              <a:lnSpc>
                <a:spcPct val="100000"/>
              </a:lnSpc>
              <a:spcBef>
                <a:spcPts val="65"/>
              </a:spcBef>
            </a:pPr>
            <a:endParaRPr sz="1200" dirty="0">
              <a:latin typeface="Arial"/>
              <a:cs typeface="Arial"/>
            </a:endParaRPr>
          </a:p>
          <a:p>
            <a:pPr marL="12700" marR="5080">
              <a:lnSpc>
                <a:spcPct val="100000"/>
              </a:lnSpc>
              <a:spcBef>
                <a:spcPts val="5"/>
              </a:spcBef>
            </a:pPr>
            <a:r>
              <a:rPr sz="1200" dirty="0">
                <a:latin typeface="Arial"/>
                <a:cs typeface="Arial"/>
              </a:rPr>
              <a:t>While</a:t>
            </a:r>
            <a:r>
              <a:rPr sz="1200" spc="-50" dirty="0">
                <a:latin typeface="Arial"/>
                <a:cs typeface="Arial"/>
              </a:rPr>
              <a:t> </a:t>
            </a:r>
            <a:r>
              <a:rPr sz="1200" dirty="0">
                <a:latin typeface="Arial"/>
                <a:cs typeface="Arial"/>
              </a:rPr>
              <a:t>unlawful</a:t>
            </a:r>
            <a:r>
              <a:rPr sz="1200" spc="-35" dirty="0">
                <a:latin typeface="Arial"/>
                <a:cs typeface="Arial"/>
              </a:rPr>
              <a:t> </a:t>
            </a:r>
            <a:r>
              <a:rPr sz="1200" dirty="0">
                <a:latin typeface="Arial"/>
                <a:cs typeface="Arial"/>
              </a:rPr>
              <a:t>harassment</a:t>
            </a:r>
            <a:r>
              <a:rPr sz="1200" spc="-60" dirty="0">
                <a:latin typeface="Arial"/>
                <a:cs typeface="Arial"/>
              </a:rPr>
              <a:t> </a:t>
            </a:r>
            <a:r>
              <a:rPr sz="1200" dirty="0">
                <a:latin typeface="Arial"/>
                <a:cs typeface="Arial"/>
              </a:rPr>
              <a:t>is</a:t>
            </a:r>
            <a:r>
              <a:rPr sz="1200" spc="-15" dirty="0">
                <a:latin typeface="Arial"/>
                <a:cs typeface="Arial"/>
              </a:rPr>
              <a:t> </a:t>
            </a:r>
            <a:r>
              <a:rPr sz="1200" dirty="0">
                <a:latin typeface="Arial"/>
                <a:cs typeface="Arial"/>
              </a:rPr>
              <a:t>prohibited,</a:t>
            </a:r>
            <a:r>
              <a:rPr sz="1200" spc="-60" dirty="0">
                <a:latin typeface="Arial"/>
                <a:cs typeface="Arial"/>
              </a:rPr>
              <a:t> </a:t>
            </a:r>
            <a:r>
              <a:rPr sz="1200" dirty="0">
                <a:latin typeface="Arial"/>
                <a:cs typeface="Arial"/>
              </a:rPr>
              <a:t>we</a:t>
            </a:r>
            <a:r>
              <a:rPr sz="1200" spc="-10" dirty="0">
                <a:latin typeface="Arial"/>
                <a:cs typeface="Arial"/>
              </a:rPr>
              <a:t> </a:t>
            </a:r>
            <a:r>
              <a:rPr sz="1200" dirty="0">
                <a:latin typeface="Arial"/>
                <a:cs typeface="Arial"/>
              </a:rPr>
              <a:t>will</a:t>
            </a:r>
            <a:r>
              <a:rPr sz="1200" spc="-5" dirty="0">
                <a:latin typeface="Arial"/>
                <a:cs typeface="Arial"/>
              </a:rPr>
              <a:t> </a:t>
            </a:r>
            <a:r>
              <a:rPr sz="1200" dirty="0">
                <a:latin typeface="Arial"/>
                <a:cs typeface="Arial"/>
              </a:rPr>
              <a:t>not</a:t>
            </a:r>
            <a:r>
              <a:rPr sz="1200" spc="-45" dirty="0">
                <a:latin typeface="Arial"/>
                <a:cs typeface="Arial"/>
              </a:rPr>
              <a:t> </a:t>
            </a:r>
            <a:r>
              <a:rPr sz="1200" dirty="0">
                <a:latin typeface="Arial"/>
                <a:cs typeface="Arial"/>
              </a:rPr>
              <a:t>tolerate</a:t>
            </a:r>
            <a:r>
              <a:rPr sz="1200" spc="-60" dirty="0">
                <a:latin typeface="Arial"/>
                <a:cs typeface="Arial"/>
              </a:rPr>
              <a:t> </a:t>
            </a:r>
            <a:r>
              <a:rPr sz="1200" dirty="0">
                <a:latin typeface="Arial"/>
                <a:cs typeface="Arial"/>
              </a:rPr>
              <a:t>retaliation</a:t>
            </a:r>
            <a:r>
              <a:rPr sz="1200" spc="-60" dirty="0">
                <a:latin typeface="Arial"/>
                <a:cs typeface="Arial"/>
              </a:rPr>
              <a:t> </a:t>
            </a:r>
            <a:r>
              <a:rPr sz="1200" spc="-10" dirty="0">
                <a:latin typeface="Arial"/>
                <a:cs typeface="Arial"/>
              </a:rPr>
              <a:t>against </a:t>
            </a:r>
            <a:r>
              <a:rPr sz="1200" dirty="0">
                <a:latin typeface="Arial"/>
                <a:cs typeface="Arial"/>
              </a:rPr>
              <a:t>anyone</a:t>
            </a:r>
            <a:r>
              <a:rPr sz="1200" spc="-25" dirty="0">
                <a:latin typeface="Arial"/>
                <a:cs typeface="Arial"/>
              </a:rPr>
              <a:t> </a:t>
            </a:r>
            <a:r>
              <a:rPr sz="1200" dirty="0">
                <a:latin typeface="Arial"/>
                <a:cs typeface="Arial"/>
              </a:rPr>
              <a:t>who,</a:t>
            </a:r>
            <a:r>
              <a:rPr sz="1200" spc="-10" dirty="0">
                <a:latin typeface="Arial"/>
                <a:cs typeface="Arial"/>
              </a:rPr>
              <a:t> </a:t>
            </a:r>
            <a:r>
              <a:rPr sz="1200" dirty="0">
                <a:latin typeface="Arial"/>
                <a:cs typeface="Arial"/>
              </a:rPr>
              <a:t>in</a:t>
            </a:r>
            <a:r>
              <a:rPr sz="1200" spc="-20" dirty="0">
                <a:latin typeface="Arial"/>
                <a:cs typeface="Arial"/>
              </a:rPr>
              <a:t> </a:t>
            </a:r>
            <a:r>
              <a:rPr sz="1200" dirty="0">
                <a:latin typeface="Arial"/>
                <a:cs typeface="Arial"/>
              </a:rPr>
              <a:t>good</a:t>
            </a:r>
            <a:r>
              <a:rPr sz="1200" spc="-40" dirty="0">
                <a:latin typeface="Arial"/>
                <a:cs typeface="Arial"/>
              </a:rPr>
              <a:t> </a:t>
            </a:r>
            <a:r>
              <a:rPr sz="1200" dirty="0">
                <a:latin typeface="Arial"/>
                <a:cs typeface="Arial"/>
              </a:rPr>
              <a:t>faith,</a:t>
            </a:r>
            <a:r>
              <a:rPr sz="1200" spc="-35" dirty="0">
                <a:latin typeface="Arial"/>
                <a:cs typeface="Arial"/>
              </a:rPr>
              <a:t> </a:t>
            </a:r>
            <a:r>
              <a:rPr sz="1200" dirty="0">
                <a:latin typeface="Arial"/>
                <a:cs typeface="Arial"/>
              </a:rPr>
              <a:t>reports</a:t>
            </a:r>
            <a:r>
              <a:rPr sz="1200" spc="-60" dirty="0">
                <a:latin typeface="Arial"/>
                <a:cs typeface="Arial"/>
              </a:rPr>
              <a:t> </a:t>
            </a:r>
            <a:r>
              <a:rPr sz="1200" dirty="0">
                <a:latin typeface="Arial"/>
                <a:cs typeface="Arial"/>
              </a:rPr>
              <a:t>any</a:t>
            </a:r>
            <a:r>
              <a:rPr sz="1200" spc="-25" dirty="0">
                <a:latin typeface="Arial"/>
                <a:cs typeface="Arial"/>
              </a:rPr>
              <a:t> </a:t>
            </a:r>
            <a:r>
              <a:rPr sz="1200" dirty="0">
                <a:latin typeface="Arial"/>
                <a:cs typeface="Arial"/>
              </a:rPr>
              <a:t>violation</a:t>
            </a:r>
            <a:r>
              <a:rPr sz="1200" spc="-20" dirty="0">
                <a:latin typeface="Arial"/>
                <a:cs typeface="Arial"/>
              </a:rPr>
              <a:t> </a:t>
            </a:r>
            <a:r>
              <a:rPr sz="1200" dirty="0">
                <a:latin typeface="Arial"/>
                <a:cs typeface="Arial"/>
              </a:rPr>
              <a:t>of</a:t>
            </a:r>
            <a:r>
              <a:rPr sz="1200" spc="-25" dirty="0">
                <a:latin typeface="Arial"/>
                <a:cs typeface="Arial"/>
              </a:rPr>
              <a:t> </a:t>
            </a:r>
            <a:r>
              <a:rPr sz="1200" dirty="0">
                <a:latin typeface="Arial"/>
                <a:cs typeface="Arial"/>
              </a:rPr>
              <a:t>this</a:t>
            </a:r>
            <a:r>
              <a:rPr sz="1200" spc="-35" dirty="0">
                <a:latin typeface="Arial"/>
                <a:cs typeface="Arial"/>
              </a:rPr>
              <a:t> </a:t>
            </a:r>
            <a:r>
              <a:rPr sz="1200" dirty="0">
                <a:latin typeface="Arial"/>
                <a:cs typeface="Arial"/>
              </a:rPr>
              <a:t>policy</a:t>
            </a:r>
            <a:r>
              <a:rPr sz="1200" spc="-35" dirty="0">
                <a:latin typeface="Arial"/>
                <a:cs typeface="Arial"/>
              </a:rPr>
              <a:t> </a:t>
            </a:r>
            <a:r>
              <a:rPr sz="1200" dirty="0">
                <a:latin typeface="Arial"/>
                <a:cs typeface="Arial"/>
              </a:rPr>
              <a:t>or</a:t>
            </a:r>
            <a:r>
              <a:rPr sz="1200" spc="-20" dirty="0">
                <a:latin typeface="Arial"/>
                <a:cs typeface="Arial"/>
              </a:rPr>
              <a:t> </a:t>
            </a:r>
            <a:r>
              <a:rPr sz="1200" dirty="0">
                <a:latin typeface="Arial"/>
                <a:cs typeface="Arial"/>
              </a:rPr>
              <a:t>assists</a:t>
            </a:r>
            <a:r>
              <a:rPr sz="1200" spc="-60" dirty="0">
                <a:latin typeface="Arial"/>
                <a:cs typeface="Arial"/>
              </a:rPr>
              <a:t> </a:t>
            </a:r>
            <a:r>
              <a:rPr sz="1200" dirty="0">
                <a:latin typeface="Arial"/>
                <a:cs typeface="Arial"/>
              </a:rPr>
              <a:t>in</a:t>
            </a:r>
            <a:r>
              <a:rPr sz="1200" spc="-20" dirty="0">
                <a:latin typeface="Arial"/>
                <a:cs typeface="Arial"/>
              </a:rPr>
              <a:t> </a:t>
            </a:r>
            <a:r>
              <a:rPr sz="1200" spc="-25" dirty="0">
                <a:latin typeface="Arial"/>
                <a:cs typeface="Arial"/>
              </a:rPr>
              <a:t>an </a:t>
            </a:r>
            <a:r>
              <a:rPr sz="1200" spc="-10" dirty="0">
                <a:latin typeface="Arial"/>
                <a:cs typeface="Arial"/>
              </a:rPr>
              <a:t>investigation.</a:t>
            </a:r>
            <a:endParaRPr sz="1200" dirty="0">
              <a:latin typeface="Arial"/>
              <a:cs typeface="Arial"/>
            </a:endParaRPr>
          </a:p>
        </p:txBody>
      </p:sp>
    </p:spTree>
    <p:extLst>
      <p:ext uri="{BB962C8B-B14F-4D97-AF65-F5344CB8AC3E}">
        <p14:creationId xmlns:p14="http://schemas.microsoft.com/office/powerpoint/2010/main" val="215696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B4800414-A565-1A3E-77A5-76D2A49ECC7A}"/>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616851A1-7F50-DCA5-ABAD-60A819F922A6}"/>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Personal Electronic Device Policy </a:t>
            </a:r>
            <a:endParaRPr dirty="0"/>
          </a:p>
        </p:txBody>
      </p:sp>
      <p:sp>
        <p:nvSpPr>
          <p:cNvPr id="2" name="object 3">
            <a:extLst>
              <a:ext uri="{FF2B5EF4-FFF2-40B4-BE49-F238E27FC236}">
                <a16:creationId xmlns:a16="http://schemas.microsoft.com/office/drawing/2014/main" id="{60F897E1-C29A-B443-6F17-4972598B338A}"/>
              </a:ext>
            </a:extLst>
          </p:cNvPr>
          <p:cNvSpPr txBox="1"/>
          <p:nvPr/>
        </p:nvSpPr>
        <p:spPr>
          <a:xfrm>
            <a:off x="337821" y="1543919"/>
            <a:ext cx="8038465" cy="1790875"/>
          </a:xfrm>
          <a:prstGeom prst="rect">
            <a:avLst/>
          </a:prstGeom>
        </p:spPr>
        <p:txBody>
          <a:bodyPr vert="horz" wrap="square" lIns="0" tIns="13335" rIns="0" bIns="0" rtlCol="0">
            <a:spAutoFit/>
          </a:bodyPr>
          <a:lstStyle/>
          <a:p>
            <a:pPr marL="354965" indent="-342265">
              <a:lnSpc>
                <a:spcPct val="100000"/>
              </a:lnSpc>
              <a:spcBef>
                <a:spcPts val="105"/>
              </a:spcBef>
              <a:buFont typeface="Symbol"/>
              <a:buChar char=""/>
              <a:tabLst>
                <a:tab pos="354965" algn="l"/>
              </a:tabLst>
            </a:pPr>
            <a:r>
              <a:rPr sz="1200" b="1" dirty="0">
                <a:latin typeface="Arial" panose="020B0604020202020204" pitchFamily="34" charset="0"/>
                <a:cs typeface="Arial" panose="020B0604020202020204" pitchFamily="34" charset="0"/>
              </a:rPr>
              <a:t>Cell</a:t>
            </a:r>
            <a:r>
              <a:rPr sz="1200" b="1" spc="-25" dirty="0">
                <a:latin typeface="Arial" panose="020B0604020202020204" pitchFamily="34" charset="0"/>
                <a:cs typeface="Arial" panose="020B0604020202020204" pitchFamily="34" charset="0"/>
              </a:rPr>
              <a:t> </a:t>
            </a:r>
            <a:r>
              <a:rPr sz="1200" b="1" spc="-10" dirty="0">
                <a:latin typeface="Arial" panose="020B0604020202020204" pitchFamily="34" charset="0"/>
                <a:cs typeface="Arial" panose="020B0604020202020204" pitchFamily="34" charset="0"/>
              </a:rPr>
              <a:t>phones:</a:t>
            </a:r>
            <a:endParaRPr lang="en-US" sz="1200" b="1" spc="-10" dirty="0">
              <a:latin typeface="Arial" panose="020B0604020202020204" pitchFamily="34" charset="0"/>
              <a:cs typeface="Arial" panose="020B0604020202020204" pitchFamily="34" charset="0"/>
            </a:endParaRPr>
          </a:p>
          <a:p>
            <a:pPr marL="822960" lvl="8" indent="-342265">
              <a:spcBef>
                <a:spcPts val="105"/>
              </a:spcBef>
              <a:buFont typeface="Symbol"/>
              <a:buChar char=""/>
              <a:tabLst>
                <a:tab pos="354965" algn="l"/>
              </a:tabLst>
            </a:pPr>
            <a:endParaRPr lang="en-US" sz="1200" b="1" spc="-10" dirty="0">
              <a:latin typeface="Arial" panose="020B0604020202020204" pitchFamily="34" charset="0"/>
              <a:cs typeface="Arial" panose="020B0604020202020204" pitchFamily="34" charset="0"/>
            </a:endParaRPr>
          </a:p>
          <a:p>
            <a:pPr marL="822960" lvl="8" indent="-342265">
              <a:spcBef>
                <a:spcPts val="105"/>
              </a:spcBef>
              <a:buFont typeface="Symbol"/>
              <a:buChar char=""/>
              <a:tabLst>
                <a:tab pos="354965" algn="l"/>
              </a:tabLst>
            </a:pPr>
            <a:r>
              <a:rPr lang="en-US" sz="1200" spc="-10" dirty="0">
                <a:latin typeface="Arial" panose="020B0604020202020204" pitchFamily="34" charset="0"/>
                <a:cs typeface="Arial" panose="020B0604020202020204" pitchFamily="34" charset="0"/>
              </a:rPr>
              <a:t>The use of cell phones and cell phone cameras is strictly prohibited at all times on the production floor.</a:t>
            </a:r>
          </a:p>
          <a:p>
            <a:pPr marL="822960" lvl="8" indent="-342265">
              <a:spcBef>
                <a:spcPts val="105"/>
              </a:spcBef>
              <a:buFont typeface="Symbol"/>
              <a:buChar char=""/>
              <a:tabLst>
                <a:tab pos="354965" algn="l"/>
              </a:tabLst>
            </a:pPr>
            <a:r>
              <a:rPr lang="en-US" sz="1200" spc="-10" dirty="0">
                <a:latin typeface="Arial" panose="020B0604020202020204" pitchFamily="34" charset="0"/>
                <a:cs typeface="Arial" panose="020B0604020202020204" pitchFamily="34" charset="0"/>
              </a:rPr>
              <a:t>Employees may keep their cell phones with them during work hours; however, usage should be limited to emergency or work-related calls only. Activities such as texting, listening to music, personal phone calls, web browsing, social media, streaming videos, (e.g., YouTube) and similar non-work-related use are only permitted during approved breaks and lunch periods.</a:t>
            </a:r>
            <a:endParaRPr sz="1200" dirty="0">
              <a:latin typeface="Arial" panose="020B0604020202020204" pitchFamily="34" charset="0"/>
              <a:cs typeface="Arial" panose="020B0604020202020204" pitchFamily="34" charset="0"/>
            </a:endParaRPr>
          </a:p>
          <a:p>
            <a:pPr>
              <a:lnSpc>
                <a:spcPct val="100000"/>
              </a:lnSpc>
              <a:spcBef>
                <a:spcPts val="320"/>
              </a:spcBef>
              <a:buFont typeface="Symbol"/>
              <a:buChar char=""/>
            </a:pPr>
            <a:endParaRPr sz="1200" dirty="0">
              <a:latin typeface="Arial" panose="020B0604020202020204" pitchFamily="34" charset="0"/>
              <a:cs typeface="Arial" panose="020B0604020202020204" pitchFamily="34" charset="0"/>
            </a:endParaRPr>
          </a:p>
          <a:p>
            <a:pPr marL="469900">
              <a:lnSpc>
                <a:spcPct val="100000"/>
              </a:lnSpc>
              <a:spcBef>
                <a:spcPts val="250"/>
              </a:spcBef>
            </a:pPr>
            <a:r>
              <a:rPr sz="1200" spc="-50" dirty="0">
                <a:latin typeface="Arial" panose="020B0604020202020204" pitchFamily="34" charset="0"/>
                <a:cs typeface="Arial" panose="020B0604020202020204" pitchFamily="34" charset="0"/>
              </a:rPr>
              <a:t>o</a:t>
            </a:r>
            <a:endParaRP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8715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02F77275-A7C5-3091-C6FC-FFABE9A00989}"/>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B291035D-325E-A3FA-8D7F-2401C8719395}"/>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Smoking Policy</a:t>
            </a:r>
            <a:endParaRPr dirty="0"/>
          </a:p>
        </p:txBody>
      </p:sp>
      <p:sp>
        <p:nvSpPr>
          <p:cNvPr id="3" name="object 3">
            <a:extLst>
              <a:ext uri="{FF2B5EF4-FFF2-40B4-BE49-F238E27FC236}">
                <a16:creationId xmlns:a16="http://schemas.microsoft.com/office/drawing/2014/main" id="{4A62967E-0F6A-5A50-7C32-AFB329373E99}"/>
              </a:ext>
            </a:extLst>
          </p:cNvPr>
          <p:cNvSpPr txBox="1"/>
          <p:nvPr/>
        </p:nvSpPr>
        <p:spPr>
          <a:xfrm>
            <a:off x="975631" y="1169062"/>
            <a:ext cx="6694170" cy="1701107"/>
          </a:xfrm>
          <a:prstGeom prst="rect">
            <a:avLst/>
          </a:prstGeom>
        </p:spPr>
        <p:txBody>
          <a:bodyPr vert="horz" wrap="square" lIns="0" tIns="13335" rIns="0" bIns="0" rtlCol="0">
            <a:spAutoFit/>
          </a:bodyPr>
          <a:lstStyle/>
          <a:p>
            <a:pPr marL="12700" marR="244475">
              <a:lnSpc>
                <a:spcPct val="100000"/>
              </a:lnSpc>
              <a:spcBef>
                <a:spcPts val="105"/>
              </a:spcBef>
            </a:pPr>
            <a:r>
              <a:rPr sz="1200" dirty="0">
                <a:latin typeface="Arial"/>
                <a:cs typeface="Arial"/>
              </a:rPr>
              <a:t>Smoking</a:t>
            </a:r>
            <a:r>
              <a:rPr sz="1200" spc="-55" dirty="0">
                <a:latin typeface="Arial"/>
                <a:cs typeface="Arial"/>
              </a:rPr>
              <a:t> </a:t>
            </a:r>
            <a:r>
              <a:rPr sz="1200" dirty="0">
                <a:latin typeface="Arial"/>
                <a:cs typeface="Arial"/>
              </a:rPr>
              <a:t>or</a:t>
            </a:r>
            <a:r>
              <a:rPr sz="1200" spc="-30" dirty="0">
                <a:latin typeface="Arial"/>
                <a:cs typeface="Arial"/>
              </a:rPr>
              <a:t> </a:t>
            </a:r>
            <a:r>
              <a:rPr sz="1200" dirty="0">
                <a:latin typeface="Arial"/>
                <a:cs typeface="Arial"/>
              </a:rPr>
              <a:t>vaping</a:t>
            </a:r>
            <a:r>
              <a:rPr sz="1200" spc="-30" dirty="0">
                <a:latin typeface="Arial"/>
                <a:cs typeface="Arial"/>
              </a:rPr>
              <a:t> </a:t>
            </a:r>
            <a:r>
              <a:rPr sz="1200" dirty="0">
                <a:latin typeface="Arial"/>
                <a:cs typeface="Arial"/>
              </a:rPr>
              <a:t>is</a:t>
            </a:r>
            <a:r>
              <a:rPr sz="1200" spc="-20" dirty="0">
                <a:latin typeface="Arial"/>
                <a:cs typeface="Arial"/>
              </a:rPr>
              <a:t> </a:t>
            </a:r>
            <a:r>
              <a:rPr sz="1200" dirty="0">
                <a:latin typeface="Arial"/>
                <a:cs typeface="Arial"/>
              </a:rPr>
              <a:t>only</a:t>
            </a:r>
            <a:r>
              <a:rPr sz="1200" spc="-45" dirty="0">
                <a:latin typeface="Arial"/>
                <a:cs typeface="Arial"/>
              </a:rPr>
              <a:t> </a:t>
            </a:r>
            <a:r>
              <a:rPr sz="1200" dirty="0">
                <a:latin typeface="Arial"/>
                <a:cs typeface="Arial"/>
              </a:rPr>
              <a:t>allowed</a:t>
            </a:r>
            <a:r>
              <a:rPr sz="1200" spc="-30" dirty="0">
                <a:latin typeface="Arial"/>
                <a:cs typeface="Arial"/>
              </a:rPr>
              <a:t> </a:t>
            </a:r>
            <a:r>
              <a:rPr sz="1200" dirty="0">
                <a:latin typeface="Arial"/>
                <a:cs typeface="Arial"/>
              </a:rPr>
              <a:t>in</a:t>
            </a:r>
            <a:r>
              <a:rPr sz="1200" spc="-30" dirty="0">
                <a:latin typeface="Arial"/>
                <a:cs typeface="Arial"/>
              </a:rPr>
              <a:t> </a:t>
            </a:r>
            <a:r>
              <a:rPr sz="1200" dirty="0">
                <a:latin typeface="Arial"/>
                <a:cs typeface="Arial"/>
              </a:rPr>
              <a:t>your</a:t>
            </a:r>
            <a:r>
              <a:rPr sz="1200" spc="-20" dirty="0">
                <a:latin typeface="Arial"/>
                <a:cs typeface="Arial"/>
              </a:rPr>
              <a:t> </a:t>
            </a:r>
            <a:r>
              <a:rPr sz="1200" dirty="0">
                <a:latin typeface="Arial"/>
                <a:cs typeface="Arial"/>
              </a:rPr>
              <a:t>personal</a:t>
            </a:r>
            <a:r>
              <a:rPr sz="1200" spc="-50" dirty="0">
                <a:latin typeface="Arial"/>
                <a:cs typeface="Arial"/>
              </a:rPr>
              <a:t> </a:t>
            </a:r>
            <a:r>
              <a:rPr lang="en-US" sz="1200" spc="-50" dirty="0">
                <a:latin typeface="Arial"/>
                <a:cs typeface="Arial"/>
              </a:rPr>
              <a:t>vehicle or designated smoking area</a:t>
            </a:r>
            <a:r>
              <a:rPr sz="1200" spc="-30" dirty="0">
                <a:latin typeface="Arial"/>
                <a:cs typeface="Arial"/>
              </a:rPr>
              <a:t> </a:t>
            </a:r>
            <a:r>
              <a:rPr sz="1200" dirty="0">
                <a:latin typeface="Arial"/>
                <a:cs typeface="Arial"/>
              </a:rPr>
              <a:t>and</a:t>
            </a:r>
            <a:r>
              <a:rPr sz="1200" spc="-40" dirty="0">
                <a:latin typeface="Arial"/>
                <a:cs typeface="Arial"/>
              </a:rPr>
              <a:t> </a:t>
            </a:r>
            <a:r>
              <a:rPr sz="1200" dirty="0">
                <a:latin typeface="Arial"/>
                <a:cs typeface="Arial"/>
              </a:rPr>
              <a:t>on</a:t>
            </a:r>
            <a:r>
              <a:rPr sz="1200" spc="-40" dirty="0">
                <a:latin typeface="Arial"/>
                <a:cs typeface="Arial"/>
              </a:rPr>
              <a:t> </a:t>
            </a:r>
            <a:r>
              <a:rPr sz="1200" dirty="0">
                <a:latin typeface="Arial"/>
                <a:cs typeface="Arial"/>
              </a:rPr>
              <a:t>your</a:t>
            </a:r>
            <a:r>
              <a:rPr sz="1200" spc="-25" dirty="0">
                <a:latin typeface="Arial"/>
                <a:cs typeface="Arial"/>
              </a:rPr>
              <a:t> </a:t>
            </a:r>
            <a:r>
              <a:rPr sz="1200" spc="-10" dirty="0">
                <a:latin typeface="Arial"/>
                <a:cs typeface="Arial"/>
              </a:rPr>
              <a:t>scheduled </a:t>
            </a:r>
            <a:r>
              <a:rPr sz="1200" dirty="0">
                <a:latin typeface="Arial"/>
                <a:cs typeface="Arial"/>
              </a:rPr>
              <a:t>break</a:t>
            </a:r>
            <a:r>
              <a:rPr sz="1200" spc="-40" dirty="0">
                <a:latin typeface="Arial"/>
                <a:cs typeface="Arial"/>
              </a:rPr>
              <a:t> </a:t>
            </a:r>
            <a:r>
              <a:rPr sz="1200" spc="-10" dirty="0">
                <a:latin typeface="Arial"/>
                <a:cs typeface="Arial"/>
              </a:rPr>
              <a:t>times.</a:t>
            </a:r>
            <a:endParaRPr sz="1200" dirty="0">
              <a:latin typeface="Arial"/>
              <a:cs typeface="Arial"/>
            </a:endParaRPr>
          </a:p>
          <a:p>
            <a:pPr>
              <a:lnSpc>
                <a:spcPct val="100000"/>
              </a:lnSpc>
              <a:spcBef>
                <a:spcPts val="65"/>
              </a:spcBef>
            </a:pPr>
            <a:endParaRPr sz="1200" dirty="0">
              <a:latin typeface="Arial"/>
              <a:cs typeface="Arial"/>
            </a:endParaRPr>
          </a:p>
          <a:p>
            <a:pPr marL="299085" marR="5080" indent="-287020">
              <a:lnSpc>
                <a:spcPct val="100000"/>
              </a:lnSpc>
              <a:spcBef>
                <a:spcPts val="5"/>
              </a:spcBef>
              <a:buChar char="•"/>
              <a:tabLst>
                <a:tab pos="299085" algn="l"/>
              </a:tabLst>
            </a:pPr>
            <a:r>
              <a:rPr sz="1200" dirty="0">
                <a:latin typeface="Arial"/>
                <a:cs typeface="Arial"/>
              </a:rPr>
              <a:t>If</a:t>
            </a:r>
            <a:r>
              <a:rPr sz="1200" spc="-35" dirty="0">
                <a:latin typeface="Arial"/>
                <a:cs typeface="Arial"/>
              </a:rPr>
              <a:t> </a:t>
            </a:r>
            <a:r>
              <a:rPr sz="1200" dirty="0">
                <a:latin typeface="Arial"/>
                <a:cs typeface="Arial"/>
              </a:rPr>
              <a:t>company</a:t>
            </a:r>
            <a:r>
              <a:rPr sz="1200" spc="-45" dirty="0">
                <a:latin typeface="Arial"/>
                <a:cs typeface="Arial"/>
              </a:rPr>
              <a:t> </a:t>
            </a:r>
            <a:r>
              <a:rPr sz="1200" dirty="0">
                <a:latin typeface="Arial"/>
                <a:cs typeface="Arial"/>
              </a:rPr>
              <a:t>property</a:t>
            </a:r>
            <a:r>
              <a:rPr sz="1200" spc="-65" dirty="0">
                <a:latin typeface="Arial"/>
                <a:cs typeface="Arial"/>
              </a:rPr>
              <a:t> </a:t>
            </a:r>
            <a:r>
              <a:rPr sz="1200" dirty="0">
                <a:latin typeface="Arial"/>
                <a:cs typeface="Arial"/>
              </a:rPr>
              <a:t>is</a:t>
            </a:r>
            <a:r>
              <a:rPr sz="1200" spc="-15" dirty="0">
                <a:latin typeface="Arial"/>
                <a:cs typeface="Arial"/>
              </a:rPr>
              <a:t> </a:t>
            </a:r>
            <a:r>
              <a:rPr sz="1200" dirty="0">
                <a:latin typeface="Arial"/>
                <a:cs typeface="Arial"/>
              </a:rPr>
              <a:t>not</a:t>
            </a:r>
            <a:r>
              <a:rPr sz="1200" spc="-30" dirty="0">
                <a:latin typeface="Arial"/>
                <a:cs typeface="Arial"/>
              </a:rPr>
              <a:t> </a:t>
            </a:r>
            <a:r>
              <a:rPr sz="1200" dirty="0">
                <a:latin typeface="Arial"/>
                <a:cs typeface="Arial"/>
              </a:rPr>
              <a:t>properly</a:t>
            </a:r>
            <a:r>
              <a:rPr sz="1200" spc="-50" dirty="0">
                <a:latin typeface="Arial"/>
                <a:cs typeface="Arial"/>
              </a:rPr>
              <a:t> </a:t>
            </a:r>
            <a:r>
              <a:rPr sz="1200" dirty="0">
                <a:latin typeface="Arial"/>
                <a:cs typeface="Arial"/>
              </a:rPr>
              <a:t>maintained</a:t>
            </a:r>
            <a:r>
              <a:rPr sz="1200" spc="-60" dirty="0">
                <a:latin typeface="Arial"/>
                <a:cs typeface="Arial"/>
              </a:rPr>
              <a:t> </a:t>
            </a:r>
            <a:r>
              <a:rPr sz="1200" dirty="0">
                <a:latin typeface="Arial"/>
                <a:cs typeface="Arial"/>
              </a:rPr>
              <a:t>(example:</a:t>
            </a:r>
            <a:r>
              <a:rPr sz="1200" spc="-30" dirty="0">
                <a:latin typeface="Arial"/>
                <a:cs typeface="Arial"/>
              </a:rPr>
              <a:t> </a:t>
            </a:r>
            <a:r>
              <a:rPr sz="1200" dirty="0">
                <a:latin typeface="Arial"/>
                <a:cs typeface="Arial"/>
              </a:rPr>
              <a:t>cigarette</a:t>
            </a:r>
            <a:r>
              <a:rPr sz="1200" spc="-60" dirty="0">
                <a:latin typeface="Arial"/>
                <a:cs typeface="Arial"/>
              </a:rPr>
              <a:t> </a:t>
            </a:r>
            <a:r>
              <a:rPr sz="1200" dirty="0">
                <a:latin typeface="Arial"/>
                <a:cs typeface="Arial"/>
              </a:rPr>
              <a:t>butts</a:t>
            </a:r>
            <a:r>
              <a:rPr sz="1200" spc="-50" dirty="0">
                <a:latin typeface="Arial"/>
                <a:cs typeface="Arial"/>
              </a:rPr>
              <a:t> </a:t>
            </a:r>
            <a:r>
              <a:rPr sz="1200" dirty="0">
                <a:latin typeface="Arial"/>
                <a:cs typeface="Arial"/>
              </a:rPr>
              <a:t>or</a:t>
            </a:r>
            <a:r>
              <a:rPr sz="1200" spc="-20" dirty="0">
                <a:latin typeface="Arial"/>
                <a:cs typeface="Arial"/>
              </a:rPr>
              <a:t> </a:t>
            </a:r>
            <a:r>
              <a:rPr sz="1200" spc="-10" dirty="0">
                <a:latin typeface="Arial"/>
                <a:cs typeface="Arial"/>
              </a:rPr>
              <a:t>other smoking-</a:t>
            </a:r>
            <a:r>
              <a:rPr sz="1200" dirty="0">
                <a:latin typeface="Arial"/>
                <a:cs typeface="Arial"/>
              </a:rPr>
              <a:t>related</a:t>
            </a:r>
            <a:r>
              <a:rPr sz="1200" spc="-55" dirty="0">
                <a:latin typeface="Arial"/>
                <a:cs typeface="Arial"/>
              </a:rPr>
              <a:t> </a:t>
            </a:r>
            <a:r>
              <a:rPr sz="1200" dirty="0">
                <a:latin typeface="Arial"/>
                <a:cs typeface="Arial"/>
              </a:rPr>
              <a:t>wastes</a:t>
            </a:r>
            <a:r>
              <a:rPr sz="1200" spc="-20" dirty="0">
                <a:latin typeface="Arial"/>
                <a:cs typeface="Arial"/>
              </a:rPr>
              <a:t> </a:t>
            </a:r>
            <a:r>
              <a:rPr sz="1200" dirty="0">
                <a:latin typeface="Arial"/>
                <a:cs typeface="Arial"/>
              </a:rPr>
              <a:t>are</a:t>
            </a:r>
            <a:r>
              <a:rPr sz="1200" spc="-25" dirty="0">
                <a:latin typeface="Arial"/>
                <a:cs typeface="Arial"/>
              </a:rPr>
              <a:t> </a:t>
            </a:r>
            <a:r>
              <a:rPr sz="1200" dirty="0">
                <a:latin typeface="Arial"/>
                <a:cs typeface="Arial"/>
              </a:rPr>
              <a:t>found</a:t>
            </a:r>
            <a:r>
              <a:rPr sz="1200" spc="-40" dirty="0">
                <a:latin typeface="Arial"/>
                <a:cs typeface="Arial"/>
              </a:rPr>
              <a:t> </a:t>
            </a:r>
            <a:r>
              <a:rPr sz="1200" dirty="0">
                <a:latin typeface="Arial"/>
                <a:cs typeface="Arial"/>
              </a:rPr>
              <a:t>on</a:t>
            </a:r>
            <a:r>
              <a:rPr sz="1200" spc="-15" dirty="0">
                <a:latin typeface="Arial"/>
                <a:cs typeface="Arial"/>
              </a:rPr>
              <a:t> </a:t>
            </a:r>
            <a:r>
              <a:rPr sz="1200" dirty="0">
                <a:latin typeface="Arial"/>
                <a:cs typeface="Arial"/>
              </a:rPr>
              <a:t>the</a:t>
            </a:r>
            <a:r>
              <a:rPr sz="1200" spc="-35" dirty="0">
                <a:latin typeface="Arial"/>
                <a:cs typeface="Arial"/>
              </a:rPr>
              <a:t> </a:t>
            </a:r>
            <a:r>
              <a:rPr sz="1200" dirty="0">
                <a:latin typeface="Arial"/>
                <a:cs typeface="Arial"/>
              </a:rPr>
              <a:t>property</a:t>
            </a:r>
            <a:r>
              <a:rPr sz="1200" spc="-45" dirty="0">
                <a:latin typeface="Arial"/>
                <a:cs typeface="Arial"/>
              </a:rPr>
              <a:t> </a:t>
            </a:r>
            <a:r>
              <a:rPr sz="1200" dirty="0">
                <a:latin typeface="Arial"/>
                <a:cs typeface="Arial"/>
              </a:rPr>
              <a:t>grounds),</a:t>
            </a:r>
            <a:r>
              <a:rPr sz="1200" spc="-45" dirty="0">
                <a:latin typeface="Arial"/>
                <a:cs typeface="Arial"/>
              </a:rPr>
              <a:t> </a:t>
            </a:r>
            <a:r>
              <a:rPr sz="1200" dirty="0">
                <a:latin typeface="Arial"/>
                <a:cs typeface="Arial"/>
              </a:rPr>
              <a:t>smoking</a:t>
            </a:r>
            <a:r>
              <a:rPr sz="1200" spc="-50" dirty="0">
                <a:latin typeface="Arial"/>
                <a:cs typeface="Arial"/>
              </a:rPr>
              <a:t> </a:t>
            </a:r>
            <a:r>
              <a:rPr sz="1200" dirty="0">
                <a:latin typeface="Arial"/>
                <a:cs typeface="Arial"/>
              </a:rPr>
              <a:t>and</a:t>
            </a:r>
            <a:r>
              <a:rPr sz="1200" spc="-30" dirty="0">
                <a:latin typeface="Arial"/>
                <a:cs typeface="Arial"/>
              </a:rPr>
              <a:t> </a:t>
            </a:r>
            <a:r>
              <a:rPr sz="1200" dirty="0">
                <a:latin typeface="Arial"/>
                <a:cs typeface="Arial"/>
              </a:rPr>
              <a:t>the</a:t>
            </a:r>
            <a:r>
              <a:rPr sz="1200" spc="-25" dirty="0">
                <a:latin typeface="Arial"/>
                <a:cs typeface="Arial"/>
              </a:rPr>
              <a:t> use </a:t>
            </a:r>
            <a:r>
              <a:rPr sz="1200" dirty="0">
                <a:latin typeface="Arial"/>
                <a:cs typeface="Arial"/>
              </a:rPr>
              <a:t>of</a:t>
            </a:r>
            <a:r>
              <a:rPr sz="1200" spc="-30" dirty="0">
                <a:latin typeface="Arial"/>
                <a:cs typeface="Arial"/>
              </a:rPr>
              <a:t> </a:t>
            </a:r>
            <a:r>
              <a:rPr sz="1200" dirty="0">
                <a:latin typeface="Arial"/>
                <a:cs typeface="Arial"/>
              </a:rPr>
              <a:t>tobacco</a:t>
            </a:r>
            <a:r>
              <a:rPr sz="1200" spc="-60" dirty="0">
                <a:latin typeface="Arial"/>
                <a:cs typeface="Arial"/>
              </a:rPr>
              <a:t> </a:t>
            </a:r>
            <a:r>
              <a:rPr sz="1200" dirty="0">
                <a:latin typeface="Arial"/>
                <a:cs typeface="Arial"/>
              </a:rPr>
              <a:t>products</a:t>
            </a:r>
            <a:r>
              <a:rPr sz="1200" spc="-50" dirty="0">
                <a:latin typeface="Arial"/>
                <a:cs typeface="Arial"/>
              </a:rPr>
              <a:t> </a:t>
            </a:r>
            <a:r>
              <a:rPr sz="1200" dirty="0">
                <a:latin typeface="Arial"/>
                <a:cs typeface="Arial"/>
              </a:rPr>
              <a:t>on</a:t>
            </a:r>
            <a:r>
              <a:rPr sz="1200" spc="-35" dirty="0">
                <a:latin typeface="Arial"/>
                <a:cs typeface="Arial"/>
              </a:rPr>
              <a:t> </a:t>
            </a:r>
            <a:r>
              <a:rPr sz="1200" dirty="0">
                <a:latin typeface="Arial"/>
                <a:cs typeface="Arial"/>
              </a:rPr>
              <a:t>the</a:t>
            </a:r>
            <a:r>
              <a:rPr sz="1200" spc="-35" dirty="0">
                <a:latin typeface="Arial"/>
                <a:cs typeface="Arial"/>
              </a:rPr>
              <a:t> </a:t>
            </a:r>
            <a:r>
              <a:rPr sz="1200" dirty="0">
                <a:latin typeface="Arial"/>
                <a:cs typeface="Arial"/>
              </a:rPr>
              <a:t>premises</a:t>
            </a:r>
            <a:r>
              <a:rPr sz="1200" spc="-50" dirty="0">
                <a:latin typeface="Arial"/>
                <a:cs typeface="Arial"/>
              </a:rPr>
              <a:t> </a:t>
            </a:r>
            <a:r>
              <a:rPr sz="1200" dirty="0">
                <a:latin typeface="Arial"/>
                <a:cs typeface="Arial"/>
              </a:rPr>
              <a:t>may</a:t>
            </a:r>
            <a:r>
              <a:rPr sz="1200" spc="-30" dirty="0">
                <a:latin typeface="Arial"/>
                <a:cs typeface="Arial"/>
              </a:rPr>
              <a:t> </a:t>
            </a:r>
            <a:r>
              <a:rPr sz="1200" dirty="0">
                <a:latin typeface="Arial"/>
                <a:cs typeface="Arial"/>
              </a:rPr>
              <a:t>be</a:t>
            </a:r>
            <a:r>
              <a:rPr sz="1200" spc="-25" dirty="0">
                <a:latin typeface="Arial"/>
                <a:cs typeface="Arial"/>
              </a:rPr>
              <a:t> </a:t>
            </a:r>
            <a:r>
              <a:rPr sz="1200" dirty="0">
                <a:latin typeface="Arial"/>
                <a:cs typeface="Arial"/>
              </a:rPr>
              <a:t>eliminated</a:t>
            </a:r>
            <a:r>
              <a:rPr sz="1200" spc="-55" dirty="0">
                <a:latin typeface="Arial"/>
                <a:cs typeface="Arial"/>
              </a:rPr>
              <a:t> </a:t>
            </a:r>
            <a:r>
              <a:rPr sz="1200" dirty="0">
                <a:latin typeface="Arial"/>
                <a:cs typeface="Arial"/>
              </a:rPr>
              <a:t>completely,</a:t>
            </a:r>
            <a:r>
              <a:rPr sz="1200" spc="-40" dirty="0">
                <a:latin typeface="Arial"/>
                <a:cs typeface="Arial"/>
              </a:rPr>
              <a:t> </a:t>
            </a:r>
            <a:r>
              <a:rPr sz="1200" dirty="0">
                <a:latin typeface="Arial"/>
                <a:cs typeface="Arial"/>
              </a:rPr>
              <a:t>at</a:t>
            </a:r>
            <a:r>
              <a:rPr sz="1200" spc="-30" dirty="0">
                <a:latin typeface="Arial"/>
                <a:cs typeface="Arial"/>
              </a:rPr>
              <a:t> </a:t>
            </a:r>
            <a:r>
              <a:rPr sz="1200" spc="-25" dirty="0">
                <a:latin typeface="Arial"/>
                <a:cs typeface="Arial"/>
              </a:rPr>
              <a:t>the </a:t>
            </a:r>
            <a:r>
              <a:rPr sz="1200" dirty="0">
                <a:latin typeface="Arial"/>
                <a:cs typeface="Arial"/>
              </a:rPr>
              <a:t>discretion</a:t>
            </a:r>
            <a:r>
              <a:rPr sz="1200" spc="-65" dirty="0">
                <a:latin typeface="Arial"/>
                <a:cs typeface="Arial"/>
              </a:rPr>
              <a:t> </a:t>
            </a:r>
            <a:r>
              <a:rPr sz="1200" dirty="0">
                <a:latin typeface="Arial"/>
                <a:cs typeface="Arial"/>
              </a:rPr>
              <a:t>of</a:t>
            </a:r>
            <a:r>
              <a:rPr sz="1200" spc="-35" dirty="0">
                <a:latin typeface="Arial"/>
                <a:cs typeface="Arial"/>
              </a:rPr>
              <a:t> </a:t>
            </a:r>
            <a:r>
              <a:rPr sz="1200" dirty="0">
                <a:latin typeface="Arial"/>
                <a:cs typeface="Arial"/>
              </a:rPr>
              <a:t>Company</a:t>
            </a:r>
            <a:r>
              <a:rPr sz="1200" spc="-35" dirty="0">
                <a:latin typeface="Arial"/>
                <a:cs typeface="Arial"/>
              </a:rPr>
              <a:t> </a:t>
            </a:r>
            <a:r>
              <a:rPr sz="1200" spc="-10" dirty="0">
                <a:latin typeface="Arial"/>
                <a:cs typeface="Arial"/>
              </a:rPr>
              <a:t>management.</a:t>
            </a:r>
            <a:endParaRPr sz="1200" dirty="0">
              <a:latin typeface="Arial"/>
              <a:cs typeface="Arial"/>
            </a:endParaRPr>
          </a:p>
          <a:p>
            <a:pPr>
              <a:lnSpc>
                <a:spcPct val="100000"/>
              </a:lnSpc>
              <a:spcBef>
                <a:spcPts val="65"/>
              </a:spcBef>
              <a:buFont typeface="Arial"/>
              <a:buChar char="•"/>
            </a:pPr>
            <a:endParaRPr sz="1200" dirty="0">
              <a:latin typeface="Arial"/>
              <a:cs typeface="Arial"/>
            </a:endParaRPr>
          </a:p>
          <a:p>
            <a:pPr marL="299085" marR="49530" indent="-287020">
              <a:lnSpc>
                <a:spcPct val="100000"/>
              </a:lnSpc>
              <a:spcBef>
                <a:spcPts val="5"/>
              </a:spcBef>
              <a:buChar char="•"/>
              <a:tabLst>
                <a:tab pos="299085" algn="l"/>
              </a:tabLst>
            </a:pPr>
            <a:r>
              <a:rPr sz="1200" dirty="0">
                <a:latin typeface="Arial"/>
                <a:cs typeface="Arial"/>
              </a:rPr>
              <a:t>The</a:t>
            </a:r>
            <a:r>
              <a:rPr sz="1200" spc="-35" dirty="0">
                <a:latin typeface="Arial"/>
                <a:cs typeface="Arial"/>
              </a:rPr>
              <a:t> </a:t>
            </a:r>
            <a:r>
              <a:rPr sz="1200" dirty="0">
                <a:latin typeface="Arial"/>
                <a:cs typeface="Arial"/>
              </a:rPr>
              <a:t>use</a:t>
            </a:r>
            <a:r>
              <a:rPr sz="1200" spc="-30" dirty="0">
                <a:latin typeface="Arial"/>
                <a:cs typeface="Arial"/>
              </a:rPr>
              <a:t> </a:t>
            </a:r>
            <a:r>
              <a:rPr sz="1200" dirty="0">
                <a:latin typeface="Arial"/>
                <a:cs typeface="Arial"/>
              </a:rPr>
              <a:t>of</a:t>
            </a:r>
            <a:r>
              <a:rPr sz="1200" spc="-25" dirty="0">
                <a:latin typeface="Arial"/>
                <a:cs typeface="Arial"/>
              </a:rPr>
              <a:t> </a:t>
            </a:r>
            <a:r>
              <a:rPr sz="1200" dirty="0">
                <a:latin typeface="Arial"/>
                <a:cs typeface="Arial"/>
              </a:rPr>
              <a:t>any</a:t>
            </a:r>
            <a:r>
              <a:rPr sz="1200" spc="-25" dirty="0">
                <a:latin typeface="Arial"/>
                <a:cs typeface="Arial"/>
              </a:rPr>
              <a:t> </a:t>
            </a:r>
            <a:r>
              <a:rPr sz="1200" dirty="0">
                <a:latin typeface="Arial"/>
                <a:cs typeface="Arial"/>
              </a:rPr>
              <a:t>tobacco</a:t>
            </a:r>
            <a:r>
              <a:rPr sz="1200" spc="-55" dirty="0">
                <a:latin typeface="Arial"/>
                <a:cs typeface="Arial"/>
              </a:rPr>
              <a:t> </a:t>
            </a:r>
            <a:r>
              <a:rPr sz="1200" dirty="0">
                <a:latin typeface="Arial"/>
                <a:cs typeface="Arial"/>
              </a:rPr>
              <a:t>products</a:t>
            </a:r>
            <a:r>
              <a:rPr sz="1200" spc="-45" dirty="0">
                <a:latin typeface="Arial"/>
                <a:cs typeface="Arial"/>
              </a:rPr>
              <a:t> </a:t>
            </a:r>
            <a:r>
              <a:rPr sz="1200" dirty="0">
                <a:latin typeface="Arial"/>
                <a:cs typeface="Arial"/>
              </a:rPr>
              <a:t>on</a:t>
            </a:r>
            <a:r>
              <a:rPr sz="1200" spc="-30" dirty="0">
                <a:latin typeface="Arial"/>
                <a:cs typeface="Arial"/>
              </a:rPr>
              <a:t> </a:t>
            </a:r>
            <a:r>
              <a:rPr sz="1200" dirty="0">
                <a:latin typeface="Arial"/>
                <a:cs typeface="Arial"/>
              </a:rPr>
              <a:t>company</a:t>
            </a:r>
            <a:r>
              <a:rPr sz="1200" spc="-45" dirty="0">
                <a:latin typeface="Arial"/>
                <a:cs typeface="Arial"/>
              </a:rPr>
              <a:t> </a:t>
            </a:r>
            <a:r>
              <a:rPr sz="1200" dirty="0">
                <a:latin typeface="Arial"/>
                <a:cs typeface="Arial"/>
              </a:rPr>
              <a:t>grounds</a:t>
            </a:r>
            <a:r>
              <a:rPr sz="1200" spc="-45" dirty="0">
                <a:latin typeface="Arial"/>
                <a:cs typeface="Arial"/>
              </a:rPr>
              <a:t> </a:t>
            </a:r>
            <a:r>
              <a:rPr sz="1200" dirty="0">
                <a:latin typeface="Arial"/>
                <a:cs typeface="Arial"/>
              </a:rPr>
              <a:t>outside</a:t>
            </a:r>
            <a:r>
              <a:rPr sz="1200" spc="-45" dirty="0">
                <a:latin typeface="Arial"/>
                <a:cs typeface="Arial"/>
              </a:rPr>
              <a:t> </a:t>
            </a:r>
            <a:r>
              <a:rPr sz="1200" dirty="0">
                <a:latin typeface="Arial"/>
                <a:cs typeface="Arial"/>
              </a:rPr>
              <a:t>of</a:t>
            </a:r>
            <a:r>
              <a:rPr sz="1200" spc="-25" dirty="0">
                <a:latin typeface="Arial"/>
                <a:cs typeface="Arial"/>
              </a:rPr>
              <a:t> </a:t>
            </a:r>
            <a:r>
              <a:rPr sz="1200" dirty="0">
                <a:latin typeface="Arial"/>
                <a:cs typeface="Arial"/>
              </a:rPr>
              <a:t>this</a:t>
            </a:r>
            <a:r>
              <a:rPr sz="1200" spc="-35" dirty="0">
                <a:latin typeface="Arial"/>
                <a:cs typeface="Arial"/>
              </a:rPr>
              <a:t> </a:t>
            </a:r>
            <a:r>
              <a:rPr sz="1200" spc="-10" dirty="0">
                <a:latin typeface="Arial"/>
                <a:cs typeface="Arial"/>
              </a:rPr>
              <a:t>designated </a:t>
            </a:r>
            <a:r>
              <a:rPr sz="1200" dirty="0">
                <a:latin typeface="Arial"/>
                <a:cs typeface="Arial"/>
              </a:rPr>
              <a:t>areas</a:t>
            </a:r>
            <a:r>
              <a:rPr sz="1200" spc="-30" dirty="0">
                <a:latin typeface="Arial"/>
                <a:cs typeface="Arial"/>
              </a:rPr>
              <a:t> </a:t>
            </a:r>
            <a:r>
              <a:rPr sz="1200" dirty="0">
                <a:latin typeface="Arial"/>
                <a:cs typeface="Arial"/>
              </a:rPr>
              <a:t>is</a:t>
            </a:r>
            <a:r>
              <a:rPr sz="1200" spc="-5" dirty="0">
                <a:latin typeface="Arial"/>
                <a:cs typeface="Arial"/>
              </a:rPr>
              <a:t> </a:t>
            </a:r>
            <a:r>
              <a:rPr sz="1200" dirty="0">
                <a:latin typeface="Arial"/>
                <a:cs typeface="Arial"/>
              </a:rPr>
              <a:t>strictly</a:t>
            </a:r>
            <a:r>
              <a:rPr sz="1200" spc="-40" dirty="0">
                <a:latin typeface="Arial"/>
                <a:cs typeface="Arial"/>
              </a:rPr>
              <a:t> </a:t>
            </a:r>
            <a:r>
              <a:rPr sz="1200" spc="-10" dirty="0">
                <a:latin typeface="Arial"/>
                <a:cs typeface="Arial"/>
              </a:rPr>
              <a:t>prohibited.</a:t>
            </a:r>
            <a:endParaRPr sz="1200" dirty="0">
              <a:latin typeface="Arial"/>
              <a:cs typeface="Arial"/>
            </a:endParaRPr>
          </a:p>
        </p:txBody>
      </p:sp>
    </p:spTree>
    <p:extLst>
      <p:ext uri="{BB962C8B-B14F-4D97-AF65-F5344CB8AC3E}">
        <p14:creationId xmlns:p14="http://schemas.microsoft.com/office/powerpoint/2010/main" val="2876562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6367"/>
            <a:ext cx="9144000" cy="5143500"/>
            <a:chOff x="0" y="0"/>
            <a:chExt cx="9144000" cy="5143500"/>
          </a:xfrm>
        </p:grpSpPr>
        <p:pic>
          <p:nvPicPr>
            <p:cNvPr id="3" name="object 3"/>
            <p:cNvPicPr/>
            <p:nvPr/>
          </p:nvPicPr>
          <p:blipFill>
            <a:blip r:embed="rId2" cstate="print"/>
            <a:stretch>
              <a:fillRect/>
            </a:stretch>
          </p:blipFill>
          <p:spPr>
            <a:xfrm>
              <a:off x="2212047" y="0"/>
              <a:ext cx="6931952" cy="5143500"/>
            </a:xfrm>
            <a:prstGeom prst="rect">
              <a:avLst/>
            </a:prstGeom>
          </p:spPr>
        </p:pic>
        <p:sp>
          <p:nvSpPr>
            <p:cNvPr id="4" name="object 4"/>
            <p:cNvSpPr/>
            <p:nvPr/>
          </p:nvSpPr>
          <p:spPr>
            <a:xfrm>
              <a:off x="0" y="0"/>
              <a:ext cx="2212340" cy="5133975"/>
            </a:xfrm>
            <a:custGeom>
              <a:avLst/>
              <a:gdLst/>
              <a:ahLst/>
              <a:cxnLst/>
              <a:rect l="l" t="t" r="r" b="b"/>
              <a:pathLst>
                <a:path w="2212340" h="5133975">
                  <a:moveTo>
                    <a:pt x="2212047" y="0"/>
                  </a:moveTo>
                  <a:lnTo>
                    <a:pt x="0" y="0"/>
                  </a:lnTo>
                  <a:lnTo>
                    <a:pt x="0" y="5133708"/>
                  </a:lnTo>
                  <a:lnTo>
                    <a:pt x="2212047" y="5133708"/>
                  </a:lnTo>
                  <a:lnTo>
                    <a:pt x="2212047" y="0"/>
                  </a:lnTo>
                  <a:close/>
                </a:path>
              </a:pathLst>
            </a:custGeom>
            <a:solidFill>
              <a:srgbClr val="FFFFFF"/>
            </a:solidFill>
          </p:spPr>
          <p:txBody>
            <a:bodyPr wrap="square" lIns="0" tIns="0" rIns="0" bIns="0" rtlCol="0"/>
            <a:lstStyle/>
            <a:p>
              <a:endParaRPr/>
            </a:p>
          </p:txBody>
        </p:sp>
      </p:grpSp>
      <p:sp>
        <p:nvSpPr>
          <p:cNvPr id="5" name="object 5"/>
          <p:cNvSpPr txBox="1"/>
          <p:nvPr/>
        </p:nvSpPr>
        <p:spPr>
          <a:xfrm>
            <a:off x="796851" y="4793081"/>
            <a:ext cx="627380" cy="177800"/>
          </a:xfrm>
          <a:prstGeom prst="rect">
            <a:avLst/>
          </a:prstGeom>
        </p:spPr>
        <p:txBody>
          <a:bodyPr vert="horz" wrap="square" lIns="0" tIns="12065" rIns="0" bIns="0" rtlCol="0">
            <a:spAutoFit/>
          </a:bodyPr>
          <a:lstStyle/>
          <a:p>
            <a:pPr marL="12700">
              <a:lnSpc>
                <a:spcPct val="100000"/>
              </a:lnSpc>
              <a:spcBef>
                <a:spcPts val="95"/>
              </a:spcBef>
            </a:pPr>
            <a:r>
              <a:rPr sz="1000" b="1" spc="-60" dirty="0">
                <a:solidFill>
                  <a:srgbClr val="585858"/>
                </a:solidFill>
                <a:latin typeface="Tahoma"/>
                <a:cs typeface="Tahoma"/>
              </a:rPr>
              <a:t>taylor.com</a:t>
            </a:r>
            <a:endParaRPr sz="1000">
              <a:latin typeface="Tahoma"/>
              <a:cs typeface="Tahoma"/>
            </a:endParaRPr>
          </a:p>
        </p:txBody>
      </p:sp>
      <p:pic>
        <p:nvPicPr>
          <p:cNvPr id="6" name="object 6"/>
          <p:cNvPicPr/>
          <p:nvPr/>
        </p:nvPicPr>
        <p:blipFill>
          <a:blip r:embed="rId3" cstate="print"/>
          <a:stretch>
            <a:fillRect/>
          </a:stretch>
        </p:blipFill>
        <p:spPr>
          <a:xfrm>
            <a:off x="2222855" y="3433038"/>
            <a:ext cx="6921144" cy="1710461"/>
          </a:xfrm>
          <a:prstGeom prst="rect">
            <a:avLst/>
          </a:prstGeom>
        </p:spPr>
      </p:pic>
      <p:sp>
        <p:nvSpPr>
          <p:cNvPr id="7" name="object 7"/>
          <p:cNvSpPr txBox="1"/>
          <p:nvPr/>
        </p:nvSpPr>
        <p:spPr>
          <a:xfrm>
            <a:off x="2436525" y="4780681"/>
            <a:ext cx="4907280" cy="236220"/>
          </a:xfrm>
          <a:prstGeom prst="rect">
            <a:avLst/>
          </a:prstGeom>
        </p:spPr>
        <p:txBody>
          <a:bodyPr vert="horz" wrap="square" lIns="0" tIns="26034" rIns="0" bIns="0" rtlCol="0">
            <a:spAutoFit/>
          </a:bodyPr>
          <a:lstStyle/>
          <a:p>
            <a:pPr marL="12700">
              <a:lnSpc>
                <a:spcPct val="100000"/>
              </a:lnSpc>
              <a:spcBef>
                <a:spcPts val="204"/>
              </a:spcBef>
            </a:pPr>
            <a:r>
              <a:rPr sz="600" b="1" spc="-10" dirty="0">
                <a:solidFill>
                  <a:srgbClr val="FFFFFF"/>
                </a:solidFill>
                <a:latin typeface="Arial"/>
                <a:cs typeface="Arial"/>
              </a:rPr>
              <a:t>CONFIDENTIALITY</a:t>
            </a:r>
            <a:r>
              <a:rPr sz="600" b="1" spc="-20" dirty="0">
                <a:solidFill>
                  <a:srgbClr val="FFFFFF"/>
                </a:solidFill>
                <a:latin typeface="Arial"/>
                <a:cs typeface="Arial"/>
              </a:rPr>
              <a:t> </a:t>
            </a:r>
            <a:r>
              <a:rPr sz="600" b="1" dirty="0">
                <a:solidFill>
                  <a:srgbClr val="FFFFFF"/>
                </a:solidFill>
                <a:latin typeface="Arial"/>
                <a:cs typeface="Arial"/>
              </a:rPr>
              <a:t>NOTICE:</a:t>
            </a:r>
            <a:r>
              <a:rPr sz="600" b="1" spc="-10" dirty="0">
                <a:solidFill>
                  <a:srgbClr val="FFFFFF"/>
                </a:solidFill>
                <a:latin typeface="Arial"/>
                <a:cs typeface="Arial"/>
              </a:rPr>
              <a:t> </a:t>
            </a:r>
            <a:r>
              <a:rPr sz="600" dirty="0">
                <a:solidFill>
                  <a:srgbClr val="FFFFFF"/>
                </a:solidFill>
                <a:latin typeface="Arial"/>
                <a:cs typeface="Arial"/>
              </a:rPr>
              <a:t>This</a:t>
            </a:r>
            <a:r>
              <a:rPr sz="600" spc="-20" dirty="0">
                <a:solidFill>
                  <a:srgbClr val="FFFFFF"/>
                </a:solidFill>
                <a:latin typeface="Arial"/>
                <a:cs typeface="Arial"/>
              </a:rPr>
              <a:t> </a:t>
            </a:r>
            <a:r>
              <a:rPr sz="600" dirty="0">
                <a:solidFill>
                  <a:srgbClr val="FFFFFF"/>
                </a:solidFill>
                <a:latin typeface="Arial"/>
                <a:cs typeface="Arial"/>
              </a:rPr>
              <a:t>document</a:t>
            </a:r>
            <a:r>
              <a:rPr sz="600" spc="10" dirty="0">
                <a:solidFill>
                  <a:srgbClr val="FFFFFF"/>
                </a:solidFill>
                <a:latin typeface="Arial"/>
                <a:cs typeface="Arial"/>
              </a:rPr>
              <a:t> </a:t>
            </a:r>
            <a:r>
              <a:rPr sz="600" dirty="0">
                <a:solidFill>
                  <a:srgbClr val="FFFFFF"/>
                </a:solidFill>
                <a:latin typeface="Arial"/>
                <a:cs typeface="Arial"/>
              </a:rPr>
              <a:t>contains</a:t>
            </a:r>
            <a:r>
              <a:rPr sz="600" spc="-15" dirty="0">
                <a:solidFill>
                  <a:srgbClr val="FFFFFF"/>
                </a:solidFill>
                <a:latin typeface="Arial"/>
                <a:cs typeface="Arial"/>
              </a:rPr>
              <a:t> </a:t>
            </a:r>
            <a:r>
              <a:rPr sz="600" dirty="0">
                <a:solidFill>
                  <a:srgbClr val="FFFFFF"/>
                </a:solidFill>
                <a:latin typeface="Arial"/>
                <a:cs typeface="Arial"/>
              </a:rPr>
              <a:t>confidential</a:t>
            </a:r>
            <a:r>
              <a:rPr sz="600" spc="-20" dirty="0">
                <a:solidFill>
                  <a:srgbClr val="FFFFFF"/>
                </a:solidFill>
                <a:latin typeface="Arial"/>
                <a:cs typeface="Arial"/>
              </a:rPr>
              <a:t> </a:t>
            </a:r>
            <a:r>
              <a:rPr sz="600" spc="-10" dirty="0">
                <a:solidFill>
                  <a:srgbClr val="FFFFFF"/>
                </a:solidFill>
                <a:latin typeface="Arial"/>
                <a:cs typeface="Arial"/>
              </a:rPr>
              <a:t>information </a:t>
            </a:r>
            <a:r>
              <a:rPr sz="600" dirty="0">
                <a:solidFill>
                  <a:srgbClr val="FFFFFF"/>
                </a:solidFill>
                <a:latin typeface="Arial"/>
                <a:cs typeface="Arial"/>
              </a:rPr>
              <a:t>intended solely</a:t>
            </a:r>
            <a:r>
              <a:rPr sz="600" spc="-30" dirty="0">
                <a:solidFill>
                  <a:srgbClr val="FFFFFF"/>
                </a:solidFill>
                <a:latin typeface="Arial"/>
                <a:cs typeface="Arial"/>
              </a:rPr>
              <a:t> </a:t>
            </a:r>
            <a:r>
              <a:rPr sz="600" dirty="0">
                <a:solidFill>
                  <a:srgbClr val="FFFFFF"/>
                </a:solidFill>
                <a:latin typeface="Arial"/>
                <a:cs typeface="Arial"/>
              </a:rPr>
              <a:t>for</a:t>
            </a:r>
            <a:r>
              <a:rPr sz="600" spc="-10" dirty="0">
                <a:solidFill>
                  <a:srgbClr val="FFFFFF"/>
                </a:solidFill>
                <a:latin typeface="Arial"/>
                <a:cs typeface="Arial"/>
              </a:rPr>
              <a:t> </a:t>
            </a:r>
            <a:r>
              <a:rPr sz="600" dirty="0">
                <a:solidFill>
                  <a:srgbClr val="FFFFFF"/>
                </a:solidFill>
                <a:latin typeface="Arial"/>
                <a:cs typeface="Arial"/>
              </a:rPr>
              <a:t>the</a:t>
            </a:r>
            <a:r>
              <a:rPr sz="600" spc="-10" dirty="0">
                <a:solidFill>
                  <a:srgbClr val="FFFFFF"/>
                </a:solidFill>
                <a:latin typeface="Arial"/>
                <a:cs typeface="Arial"/>
              </a:rPr>
              <a:t> </a:t>
            </a:r>
            <a:r>
              <a:rPr sz="600" dirty="0">
                <a:solidFill>
                  <a:srgbClr val="FFFFFF"/>
                </a:solidFill>
                <a:latin typeface="Arial"/>
                <a:cs typeface="Arial"/>
              </a:rPr>
              <a:t>recipient(s)</a:t>
            </a:r>
            <a:r>
              <a:rPr sz="600" spc="-25" dirty="0">
                <a:solidFill>
                  <a:srgbClr val="FFFFFF"/>
                </a:solidFill>
                <a:latin typeface="Arial"/>
                <a:cs typeface="Arial"/>
              </a:rPr>
              <a:t> </a:t>
            </a:r>
            <a:r>
              <a:rPr sz="600" dirty="0">
                <a:solidFill>
                  <a:srgbClr val="FFFFFF"/>
                </a:solidFill>
                <a:latin typeface="Arial"/>
                <a:cs typeface="Arial"/>
              </a:rPr>
              <a:t>named</a:t>
            </a:r>
            <a:r>
              <a:rPr sz="600" spc="25" dirty="0">
                <a:solidFill>
                  <a:srgbClr val="FFFFFF"/>
                </a:solidFill>
                <a:latin typeface="Arial"/>
                <a:cs typeface="Arial"/>
              </a:rPr>
              <a:t> </a:t>
            </a:r>
            <a:r>
              <a:rPr sz="600" spc="-10" dirty="0">
                <a:solidFill>
                  <a:srgbClr val="FFFFFF"/>
                </a:solidFill>
                <a:latin typeface="Arial"/>
                <a:cs typeface="Arial"/>
              </a:rPr>
              <a:t>herein.</a:t>
            </a:r>
            <a:endParaRPr sz="600">
              <a:latin typeface="Arial"/>
              <a:cs typeface="Arial"/>
            </a:endParaRPr>
          </a:p>
          <a:p>
            <a:pPr marL="12700">
              <a:lnSpc>
                <a:spcPct val="100000"/>
              </a:lnSpc>
              <a:spcBef>
                <a:spcPts val="110"/>
              </a:spcBef>
            </a:pPr>
            <a:r>
              <a:rPr sz="600" dirty="0">
                <a:solidFill>
                  <a:srgbClr val="FFFFFF"/>
                </a:solidFill>
                <a:latin typeface="Arial"/>
                <a:cs typeface="Arial"/>
              </a:rPr>
              <a:t>The</a:t>
            </a:r>
            <a:r>
              <a:rPr sz="600" spc="-20" dirty="0">
                <a:solidFill>
                  <a:srgbClr val="FFFFFF"/>
                </a:solidFill>
                <a:latin typeface="Arial"/>
                <a:cs typeface="Arial"/>
              </a:rPr>
              <a:t> </a:t>
            </a:r>
            <a:r>
              <a:rPr sz="600" spc="-10" dirty="0">
                <a:solidFill>
                  <a:srgbClr val="FFFFFF"/>
                </a:solidFill>
                <a:latin typeface="Arial"/>
                <a:cs typeface="Arial"/>
              </a:rPr>
              <a:t>information</a:t>
            </a:r>
            <a:r>
              <a:rPr sz="600" spc="-15" dirty="0">
                <a:solidFill>
                  <a:srgbClr val="FFFFFF"/>
                </a:solidFill>
                <a:latin typeface="Arial"/>
                <a:cs typeface="Arial"/>
              </a:rPr>
              <a:t> </a:t>
            </a:r>
            <a:r>
              <a:rPr sz="600" dirty="0">
                <a:solidFill>
                  <a:srgbClr val="FFFFFF"/>
                </a:solidFill>
                <a:latin typeface="Arial"/>
                <a:cs typeface="Arial"/>
              </a:rPr>
              <a:t>set</a:t>
            </a:r>
            <a:r>
              <a:rPr sz="600" spc="-5" dirty="0">
                <a:solidFill>
                  <a:srgbClr val="FFFFFF"/>
                </a:solidFill>
                <a:latin typeface="Arial"/>
                <a:cs typeface="Arial"/>
              </a:rPr>
              <a:t> </a:t>
            </a:r>
            <a:r>
              <a:rPr sz="600" dirty="0">
                <a:solidFill>
                  <a:srgbClr val="FFFFFF"/>
                </a:solidFill>
                <a:latin typeface="Arial"/>
                <a:cs typeface="Arial"/>
              </a:rPr>
              <a:t>forth</a:t>
            </a:r>
            <a:r>
              <a:rPr sz="600" spc="-25" dirty="0">
                <a:solidFill>
                  <a:srgbClr val="FFFFFF"/>
                </a:solidFill>
                <a:latin typeface="Arial"/>
                <a:cs typeface="Arial"/>
              </a:rPr>
              <a:t> </a:t>
            </a:r>
            <a:r>
              <a:rPr sz="600" dirty="0">
                <a:solidFill>
                  <a:srgbClr val="FFFFFF"/>
                </a:solidFill>
                <a:latin typeface="Arial"/>
                <a:cs typeface="Arial"/>
              </a:rPr>
              <a:t>in</a:t>
            </a:r>
            <a:r>
              <a:rPr sz="600" spc="-15" dirty="0">
                <a:solidFill>
                  <a:srgbClr val="FFFFFF"/>
                </a:solidFill>
                <a:latin typeface="Arial"/>
                <a:cs typeface="Arial"/>
              </a:rPr>
              <a:t> </a:t>
            </a:r>
            <a:r>
              <a:rPr sz="600" dirty="0">
                <a:solidFill>
                  <a:srgbClr val="FFFFFF"/>
                </a:solidFill>
                <a:latin typeface="Arial"/>
                <a:cs typeface="Arial"/>
              </a:rPr>
              <a:t>this</a:t>
            </a:r>
            <a:r>
              <a:rPr sz="600" spc="-20" dirty="0">
                <a:solidFill>
                  <a:srgbClr val="FFFFFF"/>
                </a:solidFill>
                <a:latin typeface="Arial"/>
                <a:cs typeface="Arial"/>
              </a:rPr>
              <a:t> </a:t>
            </a:r>
            <a:r>
              <a:rPr sz="600" dirty="0">
                <a:solidFill>
                  <a:srgbClr val="FFFFFF"/>
                </a:solidFill>
                <a:latin typeface="Arial"/>
                <a:cs typeface="Arial"/>
              </a:rPr>
              <a:t>document</a:t>
            </a:r>
            <a:r>
              <a:rPr sz="600" spc="5" dirty="0">
                <a:solidFill>
                  <a:srgbClr val="FFFFFF"/>
                </a:solidFill>
                <a:latin typeface="Arial"/>
                <a:cs typeface="Arial"/>
              </a:rPr>
              <a:t> </a:t>
            </a:r>
            <a:r>
              <a:rPr sz="600" dirty="0">
                <a:solidFill>
                  <a:srgbClr val="FFFFFF"/>
                </a:solidFill>
                <a:latin typeface="Arial"/>
                <a:cs typeface="Arial"/>
              </a:rPr>
              <a:t>may</a:t>
            </a:r>
            <a:r>
              <a:rPr sz="600" spc="20" dirty="0">
                <a:solidFill>
                  <a:srgbClr val="FFFFFF"/>
                </a:solidFill>
                <a:latin typeface="Arial"/>
                <a:cs typeface="Arial"/>
              </a:rPr>
              <a:t> </a:t>
            </a:r>
            <a:r>
              <a:rPr sz="600" dirty="0">
                <a:solidFill>
                  <a:srgbClr val="FFFFFF"/>
                </a:solidFill>
                <a:latin typeface="Arial"/>
                <a:cs typeface="Arial"/>
              </a:rPr>
              <a:t>not</a:t>
            </a:r>
            <a:r>
              <a:rPr sz="600" spc="-15" dirty="0">
                <a:solidFill>
                  <a:srgbClr val="FFFFFF"/>
                </a:solidFill>
                <a:latin typeface="Arial"/>
                <a:cs typeface="Arial"/>
              </a:rPr>
              <a:t> </a:t>
            </a:r>
            <a:r>
              <a:rPr sz="600" dirty="0">
                <a:solidFill>
                  <a:srgbClr val="FFFFFF"/>
                </a:solidFill>
                <a:latin typeface="Arial"/>
                <a:cs typeface="Arial"/>
              </a:rPr>
              <a:t>be reproduced</a:t>
            </a:r>
            <a:r>
              <a:rPr sz="600" spc="-5" dirty="0">
                <a:solidFill>
                  <a:srgbClr val="FFFFFF"/>
                </a:solidFill>
                <a:latin typeface="Arial"/>
                <a:cs typeface="Arial"/>
              </a:rPr>
              <a:t> </a:t>
            </a:r>
            <a:r>
              <a:rPr sz="600" dirty="0">
                <a:solidFill>
                  <a:srgbClr val="FFFFFF"/>
                </a:solidFill>
                <a:latin typeface="Arial"/>
                <a:cs typeface="Arial"/>
              </a:rPr>
              <a:t>or</a:t>
            </a:r>
            <a:r>
              <a:rPr sz="600" spc="-15" dirty="0">
                <a:solidFill>
                  <a:srgbClr val="FFFFFF"/>
                </a:solidFill>
                <a:latin typeface="Arial"/>
                <a:cs typeface="Arial"/>
              </a:rPr>
              <a:t> </a:t>
            </a:r>
            <a:r>
              <a:rPr sz="600" dirty="0">
                <a:solidFill>
                  <a:srgbClr val="FFFFFF"/>
                </a:solidFill>
                <a:latin typeface="Arial"/>
                <a:cs typeface="Arial"/>
              </a:rPr>
              <a:t>disclosed</a:t>
            </a:r>
            <a:r>
              <a:rPr sz="600" spc="-15" dirty="0">
                <a:solidFill>
                  <a:srgbClr val="FFFFFF"/>
                </a:solidFill>
                <a:latin typeface="Arial"/>
                <a:cs typeface="Arial"/>
              </a:rPr>
              <a:t> </a:t>
            </a:r>
            <a:r>
              <a:rPr sz="600" dirty="0">
                <a:solidFill>
                  <a:srgbClr val="FFFFFF"/>
                </a:solidFill>
                <a:latin typeface="Arial"/>
                <a:cs typeface="Arial"/>
              </a:rPr>
              <a:t>by</a:t>
            </a:r>
            <a:r>
              <a:rPr sz="600" spc="-5" dirty="0">
                <a:solidFill>
                  <a:srgbClr val="FFFFFF"/>
                </a:solidFill>
                <a:latin typeface="Arial"/>
                <a:cs typeface="Arial"/>
              </a:rPr>
              <a:t> </a:t>
            </a:r>
            <a:r>
              <a:rPr sz="600" dirty="0">
                <a:solidFill>
                  <a:srgbClr val="FFFFFF"/>
                </a:solidFill>
                <a:latin typeface="Arial"/>
                <a:cs typeface="Arial"/>
              </a:rPr>
              <a:t>the</a:t>
            </a:r>
            <a:r>
              <a:rPr sz="600" spc="-15" dirty="0">
                <a:solidFill>
                  <a:srgbClr val="FFFFFF"/>
                </a:solidFill>
                <a:latin typeface="Arial"/>
                <a:cs typeface="Arial"/>
              </a:rPr>
              <a:t> </a:t>
            </a:r>
            <a:r>
              <a:rPr sz="600" spc="-10" dirty="0">
                <a:solidFill>
                  <a:srgbClr val="FFFFFF"/>
                </a:solidFill>
                <a:latin typeface="Arial"/>
                <a:cs typeface="Arial"/>
              </a:rPr>
              <a:t>recipients(s)</a:t>
            </a:r>
            <a:r>
              <a:rPr sz="600" spc="-35" dirty="0">
                <a:solidFill>
                  <a:srgbClr val="FFFFFF"/>
                </a:solidFill>
                <a:latin typeface="Arial"/>
                <a:cs typeface="Arial"/>
              </a:rPr>
              <a:t> </a:t>
            </a:r>
            <a:r>
              <a:rPr sz="600" dirty="0">
                <a:solidFill>
                  <a:srgbClr val="FFFFFF"/>
                </a:solidFill>
                <a:latin typeface="Arial"/>
                <a:cs typeface="Arial"/>
              </a:rPr>
              <a:t>without the</a:t>
            </a:r>
            <a:r>
              <a:rPr sz="600" spc="-5" dirty="0">
                <a:solidFill>
                  <a:srgbClr val="FFFFFF"/>
                </a:solidFill>
                <a:latin typeface="Arial"/>
                <a:cs typeface="Arial"/>
              </a:rPr>
              <a:t> </a:t>
            </a:r>
            <a:r>
              <a:rPr sz="600" dirty="0">
                <a:solidFill>
                  <a:srgbClr val="FFFFFF"/>
                </a:solidFill>
                <a:latin typeface="Arial"/>
                <a:cs typeface="Arial"/>
              </a:rPr>
              <a:t>prior</a:t>
            </a:r>
            <a:r>
              <a:rPr sz="600" spc="-25" dirty="0">
                <a:solidFill>
                  <a:srgbClr val="FFFFFF"/>
                </a:solidFill>
                <a:latin typeface="Arial"/>
                <a:cs typeface="Arial"/>
              </a:rPr>
              <a:t> </a:t>
            </a:r>
            <a:r>
              <a:rPr sz="600" dirty="0">
                <a:solidFill>
                  <a:srgbClr val="FFFFFF"/>
                </a:solidFill>
                <a:latin typeface="Arial"/>
                <a:cs typeface="Arial"/>
              </a:rPr>
              <a:t>written</a:t>
            </a:r>
            <a:r>
              <a:rPr sz="600" spc="-10" dirty="0">
                <a:solidFill>
                  <a:srgbClr val="FFFFFF"/>
                </a:solidFill>
                <a:latin typeface="Arial"/>
                <a:cs typeface="Arial"/>
              </a:rPr>
              <a:t> </a:t>
            </a:r>
            <a:r>
              <a:rPr sz="600" dirty="0">
                <a:solidFill>
                  <a:srgbClr val="FFFFFF"/>
                </a:solidFill>
                <a:latin typeface="Arial"/>
                <a:cs typeface="Arial"/>
              </a:rPr>
              <a:t>consent</a:t>
            </a:r>
            <a:r>
              <a:rPr sz="600" spc="-15" dirty="0">
                <a:solidFill>
                  <a:srgbClr val="FFFFFF"/>
                </a:solidFill>
                <a:latin typeface="Arial"/>
                <a:cs typeface="Arial"/>
              </a:rPr>
              <a:t> </a:t>
            </a:r>
            <a:r>
              <a:rPr sz="600" dirty="0">
                <a:solidFill>
                  <a:srgbClr val="FFFFFF"/>
                </a:solidFill>
                <a:latin typeface="Arial"/>
                <a:cs typeface="Arial"/>
              </a:rPr>
              <a:t>of</a:t>
            </a:r>
            <a:r>
              <a:rPr sz="600" spc="-5" dirty="0">
                <a:solidFill>
                  <a:srgbClr val="FFFFFF"/>
                </a:solidFill>
                <a:latin typeface="Arial"/>
                <a:cs typeface="Arial"/>
              </a:rPr>
              <a:t> </a:t>
            </a:r>
            <a:r>
              <a:rPr sz="600" dirty="0">
                <a:solidFill>
                  <a:srgbClr val="FFFFFF"/>
                </a:solidFill>
                <a:latin typeface="Arial"/>
                <a:cs typeface="Arial"/>
              </a:rPr>
              <a:t>the</a:t>
            </a:r>
            <a:r>
              <a:rPr sz="600" spc="-10" dirty="0">
                <a:solidFill>
                  <a:srgbClr val="FFFFFF"/>
                </a:solidFill>
                <a:latin typeface="Arial"/>
                <a:cs typeface="Arial"/>
              </a:rPr>
              <a:t> author.</a:t>
            </a:r>
            <a:endParaRPr sz="600">
              <a:latin typeface="Arial"/>
              <a:cs typeface="Arial"/>
            </a:endParaRPr>
          </a:p>
        </p:txBody>
      </p:sp>
      <p:sp>
        <p:nvSpPr>
          <p:cNvPr id="8" name="object 8"/>
          <p:cNvSpPr txBox="1"/>
          <p:nvPr/>
        </p:nvSpPr>
        <p:spPr>
          <a:xfrm>
            <a:off x="8767236" y="4795191"/>
            <a:ext cx="144780" cy="147955"/>
          </a:xfrm>
          <a:prstGeom prst="rect">
            <a:avLst/>
          </a:prstGeom>
        </p:spPr>
        <p:txBody>
          <a:bodyPr vert="horz" wrap="square" lIns="0" tIns="12700" rIns="0" bIns="0" rtlCol="0">
            <a:spAutoFit/>
          </a:bodyPr>
          <a:lstStyle/>
          <a:p>
            <a:pPr marL="12700">
              <a:lnSpc>
                <a:spcPct val="100000"/>
              </a:lnSpc>
              <a:spcBef>
                <a:spcPts val="100"/>
              </a:spcBef>
            </a:pPr>
            <a:r>
              <a:rPr sz="800" spc="-25" dirty="0">
                <a:solidFill>
                  <a:srgbClr val="FFFFFF"/>
                </a:solidFill>
                <a:latin typeface="Tahoma"/>
                <a:cs typeface="Tahoma"/>
              </a:rPr>
              <a:t>14</a:t>
            </a:r>
            <a:endParaRPr sz="800">
              <a:latin typeface="Tahoma"/>
              <a:cs typeface="Tahoma"/>
            </a:endParaRPr>
          </a:p>
        </p:txBody>
      </p:sp>
      <p:pic>
        <p:nvPicPr>
          <p:cNvPr id="14" name="Picture 13" descr="Taylor">
            <a:hlinkClick r:id="rId4" tgtFrame="_blank"/>
            <a:extLst>
              <a:ext uri="{FF2B5EF4-FFF2-40B4-BE49-F238E27FC236}">
                <a16:creationId xmlns:a16="http://schemas.microsoft.com/office/drawing/2014/main" id="{3C7137BB-8257-1F76-8D27-5B8F5059E6B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033" y="172619"/>
            <a:ext cx="1371600" cy="238125"/>
          </a:xfrm>
          <a:prstGeom prst="rect">
            <a:avLst/>
          </a:prstGeom>
          <a:noFill/>
          <a:ln>
            <a:noFill/>
          </a:ln>
        </p:spPr>
      </p:pic>
      <p:grpSp>
        <p:nvGrpSpPr>
          <p:cNvPr id="15" name="Google Shape;1344;p64">
            <a:extLst>
              <a:ext uri="{FF2B5EF4-FFF2-40B4-BE49-F238E27FC236}">
                <a16:creationId xmlns:a16="http://schemas.microsoft.com/office/drawing/2014/main" id="{C2B30A91-99AD-8290-A477-C3EDA4FC9D7E}"/>
              </a:ext>
            </a:extLst>
          </p:cNvPr>
          <p:cNvGrpSpPr/>
          <p:nvPr/>
        </p:nvGrpSpPr>
        <p:grpSpPr>
          <a:xfrm>
            <a:off x="304800" y="2422988"/>
            <a:ext cx="4746983" cy="648212"/>
            <a:chOff x="267647" y="3337660"/>
            <a:chExt cx="5068314" cy="691500"/>
          </a:xfrm>
        </p:grpSpPr>
        <p:sp>
          <p:nvSpPr>
            <p:cNvPr id="16" name="Google Shape;1345;p64">
              <a:extLst>
                <a:ext uri="{FF2B5EF4-FFF2-40B4-BE49-F238E27FC236}">
                  <a16:creationId xmlns:a16="http://schemas.microsoft.com/office/drawing/2014/main" id="{BC472ED2-33EE-B55A-D3C9-B6C6514F4452}"/>
                </a:ext>
              </a:extLst>
            </p:cNvPr>
            <p:cNvSpPr/>
            <p:nvPr/>
          </p:nvSpPr>
          <p:spPr>
            <a:xfrm>
              <a:off x="267647" y="3339332"/>
              <a:ext cx="687900" cy="687900"/>
            </a:xfrm>
            <a:prstGeom prst="ellipse">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7" name="Google Shape;1346;p64">
              <a:extLst>
                <a:ext uri="{FF2B5EF4-FFF2-40B4-BE49-F238E27FC236}">
                  <a16:creationId xmlns:a16="http://schemas.microsoft.com/office/drawing/2014/main" id="{80A392A1-F22F-5691-22A3-73426AEC069D}"/>
                </a:ext>
              </a:extLst>
            </p:cNvPr>
            <p:cNvSpPr/>
            <p:nvPr/>
          </p:nvSpPr>
          <p:spPr>
            <a:xfrm>
              <a:off x="602213" y="3339346"/>
              <a:ext cx="4348500" cy="687900"/>
            </a:xfrm>
            <a:prstGeom prst="rect">
              <a:avLst/>
            </a:prstGeom>
            <a:solidFill>
              <a:schemeClr val="accent1"/>
            </a:solidFill>
            <a:ln>
              <a:noFill/>
            </a:ln>
          </p:spPr>
          <p:txBody>
            <a:bodyPr spcFirstLastPara="1" wrap="square" lIns="457200" tIns="91425" rIns="91425" bIns="91425" anchor="ctr" anchorCtr="0">
              <a:noAutofit/>
            </a:bodyPr>
            <a:lstStyle/>
            <a:p>
              <a:pPr marL="0" lvl="0" indent="0" algn="l" rtl="0">
                <a:lnSpc>
                  <a:spcPct val="115000"/>
                </a:lnSpc>
                <a:spcBef>
                  <a:spcPts val="0"/>
                </a:spcBef>
                <a:spcAft>
                  <a:spcPts val="0"/>
                </a:spcAft>
                <a:buNone/>
              </a:pPr>
              <a:r>
                <a:rPr lang="en" sz="2800" b="1" dirty="0">
                  <a:solidFill>
                    <a:schemeClr val="lt1"/>
                  </a:solidFill>
                  <a:latin typeface="Lato"/>
                  <a:ea typeface="Lato"/>
                  <a:cs typeface="Lato"/>
                  <a:sym typeface="Lato"/>
                </a:rPr>
                <a:t>Safety</a:t>
              </a:r>
              <a:endParaRPr sz="2400" b="0" i="0" u="none" strike="noStrike" cap="none" dirty="0">
                <a:solidFill>
                  <a:srgbClr val="000000"/>
                </a:solidFill>
                <a:latin typeface="Arial"/>
                <a:ea typeface="Arial"/>
                <a:cs typeface="Arial"/>
                <a:sym typeface="Arial"/>
              </a:endParaRPr>
            </a:p>
          </p:txBody>
        </p:sp>
        <p:sp>
          <p:nvSpPr>
            <p:cNvPr id="18" name="Google Shape;1347;p64">
              <a:extLst>
                <a:ext uri="{FF2B5EF4-FFF2-40B4-BE49-F238E27FC236}">
                  <a16:creationId xmlns:a16="http://schemas.microsoft.com/office/drawing/2014/main" id="{1CF0AD62-CCD9-9B9B-4624-69F69FB1C347}"/>
                </a:ext>
              </a:extLst>
            </p:cNvPr>
            <p:cNvSpPr/>
            <p:nvPr/>
          </p:nvSpPr>
          <p:spPr>
            <a:xfrm rot="5400000">
              <a:off x="4794312" y="3487510"/>
              <a:ext cx="691500" cy="391800"/>
            </a:xfrm>
            <a:prstGeom prst="triangle">
              <a:avLst>
                <a:gd name="adj" fmla="val 50017"/>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0824156A-8AD5-1845-40C6-327879C0B64F}"/>
            </a:ext>
          </a:extLst>
        </p:cNvPr>
        <p:cNvGrpSpPr/>
        <p:nvPr/>
      </p:nvGrpSpPr>
      <p:grpSpPr>
        <a:xfrm>
          <a:off x="0" y="0"/>
          <a:ext cx="0" cy="0"/>
          <a:chOff x="0" y="0"/>
          <a:chExt cx="0" cy="0"/>
        </a:xfrm>
      </p:grpSpPr>
      <p:sp>
        <p:nvSpPr>
          <p:cNvPr id="611" name="Google Shape;611;p48">
            <a:extLst>
              <a:ext uri="{FF2B5EF4-FFF2-40B4-BE49-F238E27FC236}">
                <a16:creationId xmlns:a16="http://schemas.microsoft.com/office/drawing/2014/main" id="{1C5C0F14-0B57-7E15-8E90-6DC4000EF436}"/>
              </a:ext>
            </a:extLst>
          </p:cNvPr>
          <p:cNvSpPr txBox="1">
            <a:spLocks noGrp="1"/>
          </p:cNvSpPr>
          <p:nvPr>
            <p:ph type="title"/>
          </p:nvPr>
        </p:nvSpPr>
        <p:spPr>
          <a:xfrm>
            <a:off x="339017" y="-11075"/>
            <a:ext cx="6911100" cy="65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Safety</a:t>
            </a:r>
            <a:endParaRPr dirty="0"/>
          </a:p>
        </p:txBody>
      </p:sp>
      <p:sp>
        <p:nvSpPr>
          <p:cNvPr id="4" name="object 3">
            <a:extLst>
              <a:ext uri="{FF2B5EF4-FFF2-40B4-BE49-F238E27FC236}">
                <a16:creationId xmlns:a16="http://schemas.microsoft.com/office/drawing/2014/main" id="{06F6F94F-79BE-9F09-EB41-6198769DBC95}"/>
              </a:ext>
            </a:extLst>
          </p:cNvPr>
          <p:cNvSpPr txBox="1"/>
          <p:nvPr/>
        </p:nvSpPr>
        <p:spPr>
          <a:xfrm>
            <a:off x="1033480" y="1153631"/>
            <a:ext cx="5413375" cy="2498761"/>
          </a:xfrm>
          <a:prstGeom prst="rect">
            <a:avLst/>
          </a:prstGeom>
        </p:spPr>
        <p:txBody>
          <a:bodyPr vert="horz" wrap="square" lIns="0" tIns="13335" rIns="0" bIns="0" rtlCol="0">
            <a:spAutoFit/>
          </a:bodyPr>
          <a:lstStyle/>
          <a:p>
            <a:pPr marL="1624330">
              <a:lnSpc>
                <a:spcPct val="100000"/>
              </a:lnSpc>
              <a:spcBef>
                <a:spcPts val="105"/>
              </a:spcBef>
            </a:pPr>
            <a:r>
              <a:rPr sz="1400" b="1" u="sng" dirty="0">
                <a:solidFill>
                  <a:schemeClr val="tx1"/>
                </a:solidFill>
                <a:uFill>
                  <a:solidFill>
                    <a:srgbClr val="003399"/>
                  </a:solidFill>
                </a:uFill>
                <a:latin typeface="Arial"/>
                <a:cs typeface="Arial"/>
              </a:rPr>
              <a:t>Hair/</a:t>
            </a:r>
            <a:r>
              <a:rPr sz="1400" b="1" u="sng" spc="-20" dirty="0">
                <a:solidFill>
                  <a:schemeClr val="tx1"/>
                </a:solidFill>
                <a:uFill>
                  <a:solidFill>
                    <a:srgbClr val="003399"/>
                  </a:solidFill>
                </a:uFill>
                <a:latin typeface="Arial"/>
                <a:cs typeface="Arial"/>
              </a:rPr>
              <a:t> </a:t>
            </a:r>
            <a:r>
              <a:rPr sz="1400" b="1" u="sng" spc="-10" dirty="0">
                <a:solidFill>
                  <a:schemeClr val="tx1"/>
                </a:solidFill>
                <a:uFill>
                  <a:solidFill>
                    <a:srgbClr val="003399"/>
                  </a:solidFill>
                </a:uFill>
                <a:latin typeface="Arial"/>
                <a:cs typeface="Arial"/>
              </a:rPr>
              <a:t>Jewelry/Loose</a:t>
            </a:r>
            <a:r>
              <a:rPr sz="1400" b="1" u="sng" spc="-20" dirty="0">
                <a:solidFill>
                  <a:schemeClr val="tx1"/>
                </a:solidFill>
                <a:uFill>
                  <a:solidFill>
                    <a:srgbClr val="003399"/>
                  </a:solidFill>
                </a:uFill>
                <a:latin typeface="Arial"/>
                <a:cs typeface="Arial"/>
              </a:rPr>
              <a:t> </a:t>
            </a:r>
            <a:r>
              <a:rPr sz="1400" b="1" u="sng" dirty="0">
                <a:solidFill>
                  <a:schemeClr val="tx1"/>
                </a:solidFill>
                <a:uFill>
                  <a:solidFill>
                    <a:srgbClr val="003399"/>
                  </a:solidFill>
                </a:uFill>
                <a:latin typeface="Arial"/>
                <a:cs typeface="Arial"/>
              </a:rPr>
              <a:t>Clothing</a:t>
            </a:r>
            <a:r>
              <a:rPr sz="1400" b="1" u="sng" spc="-40" dirty="0">
                <a:solidFill>
                  <a:schemeClr val="tx1"/>
                </a:solidFill>
                <a:uFill>
                  <a:solidFill>
                    <a:srgbClr val="003399"/>
                  </a:solidFill>
                </a:uFill>
                <a:latin typeface="Arial"/>
                <a:cs typeface="Arial"/>
              </a:rPr>
              <a:t> </a:t>
            </a:r>
            <a:r>
              <a:rPr sz="1400" b="1" u="sng" spc="-10" dirty="0">
                <a:solidFill>
                  <a:schemeClr val="tx1"/>
                </a:solidFill>
                <a:uFill>
                  <a:solidFill>
                    <a:srgbClr val="003399"/>
                  </a:solidFill>
                </a:uFill>
                <a:latin typeface="Arial"/>
                <a:cs typeface="Arial"/>
              </a:rPr>
              <a:t>Policy</a:t>
            </a:r>
            <a:endParaRPr sz="1400" dirty="0">
              <a:solidFill>
                <a:schemeClr val="tx1"/>
              </a:solidFill>
              <a:latin typeface="Arial"/>
              <a:cs typeface="Arial"/>
            </a:endParaRPr>
          </a:p>
          <a:p>
            <a:pPr>
              <a:lnSpc>
                <a:spcPct val="100000"/>
              </a:lnSpc>
              <a:spcBef>
                <a:spcPts val="935"/>
              </a:spcBef>
            </a:pPr>
            <a:endParaRPr sz="1400" dirty="0">
              <a:latin typeface="Arial"/>
              <a:cs typeface="Arial"/>
            </a:endParaRPr>
          </a:p>
          <a:p>
            <a:pPr marL="12700" algn="l">
              <a:lnSpc>
                <a:spcPct val="100000"/>
              </a:lnSpc>
            </a:pPr>
            <a:r>
              <a:rPr lang="en-US" sz="1400" dirty="0">
                <a:latin typeface="Arial"/>
                <a:cs typeface="Arial"/>
              </a:rPr>
              <a:t>While</a:t>
            </a:r>
            <a:r>
              <a:rPr sz="1400" spc="-35" dirty="0">
                <a:latin typeface="Arial"/>
                <a:cs typeface="Arial"/>
              </a:rPr>
              <a:t> </a:t>
            </a:r>
            <a:r>
              <a:rPr sz="1400" dirty="0">
                <a:latin typeface="Arial"/>
                <a:cs typeface="Arial"/>
              </a:rPr>
              <a:t>working</a:t>
            </a:r>
            <a:r>
              <a:rPr sz="1400" spc="-60" dirty="0">
                <a:latin typeface="Arial"/>
                <a:cs typeface="Arial"/>
              </a:rPr>
              <a:t> </a:t>
            </a:r>
            <a:r>
              <a:rPr sz="1400" dirty="0">
                <a:latin typeface="Arial"/>
                <a:cs typeface="Arial"/>
              </a:rPr>
              <a:t>sweatshirt</a:t>
            </a:r>
            <a:r>
              <a:rPr sz="1400" spc="-55" dirty="0">
                <a:latin typeface="Arial"/>
                <a:cs typeface="Arial"/>
              </a:rPr>
              <a:t> </a:t>
            </a:r>
            <a:r>
              <a:rPr lang="en-US" sz="1400" dirty="0">
                <a:latin typeface="Arial"/>
                <a:cs typeface="Arial"/>
              </a:rPr>
              <a:t>hoods need to be down, </a:t>
            </a:r>
            <a:r>
              <a:rPr sz="1400" dirty="0">
                <a:latin typeface="Arial"/>
                <a:cs typeface="Arial"/>
              </a:rPr>
              <a:t>hood</a:t>
            </a:r>
            <a:r>
              <a:rPr sz="1400" spc="-40" dirty="0">
                <a:latin typeface="Arial"/>
                <a:cs typeface="Arial"/>
              </a:rPr>
              <a:t> </a:t>
            </a:r>
            <a:r>
              <a:rPr sz="1400" dirty="0">
                <a:latin typeface="Arial"/>
                <a:cs typeface="Arial"/>
              </a:rPr>
              <a:t>cords</a:t>
            </a:r>
            <a:r>
              <a:rPr sz="1400" spc="-35" dirty="0">
                <a:latin typeface="Arial"/>
                <a:cs typeface="Arial"/>
              </a:rPr>
              <a:t> </a:t>
            </a:r>
            <a:r>
              <a:rPr sz="1400" dirty="0">
                <a:latin typeface="Arial"/>
                <a:cs typeface="Arial"/>
              </a:rPr>
              <a:t>-</a:t>
            </a:r>
            <a:r>
              <a:rPr lang="en-US" sz="1400" spc="-60" dirty="0">
                <a:latin typeface="Arial"/>
                <a:cs typeface="Arial"/>
              </a:rPr>
              <a:t> h</a:t>
            </a:r>
            <a:r>
              <a:rPr lang="en-US" sz="1400" dirty="0">
                <a:latin typeface="Arial"/>
                <a:cs typeface="Arial"/>
              </a:rPr>
              <a:t>air-</a:t>
            </a:r>
            <a:r>
              <a:rPr lang="en-US" sz="1400" spc="-35" dirty="0">
                <a:latin typeface="Arial"/>
                <a:cs typeface="Arial"/>
              </a:rPr>
              <a:t> </a:t>
            </a:r>
            <a:r>
              <a:rPr lang="en-US" sz="1400" dirty="0">
                <a:latin typeface="Arial"/>
                <a:cs typeface="Arial"/>
              </a:rPr>
              <a:t>head</a:t>
            </a:r>
            <a:r>
              <a:rPr lang="en-US" sz="1400" spc="-40" dirty="0">
                <a:latin typeface="Arial"/>
                <a:cs typeface="Arial"/>
              </a:rPr>
              <a:t> </a:t>
            </a:r>
            <a:r>
              <a:rPr lang="en-US" sz="1400" dirty="0">
                <a:latin typeface="Arial"/>
                <a:cs typeface="Arial"/>
              </a:rPr>
              <a:t>scarves</a:t>
            </a:r>
            <a:r>
              <a:rPr lang="en-US" sz="1400" spc="-30" dirty="0">
                <a:latin typeface="Arial"/>
                <a:cs typeface="Arial"/>
              </a:rPr>
              <a:t> </a:t>
            </a:r>
            <a:r>
              <a:rPr lang="en-US" sz="1400" dirty="0">
                <a:latin typeface="Arial"/>
                <a:cs typeface="Arial"/>
              </a:rPr>
              <a:t>-</a:t>
            </a:r>
            <a:r>
              <a:rPr sz="1400" spc="-15" dirty="0">
                <a:latin typeface="Arial"/>
                <a:cs typeface="Arial"/>
              </a:rPr>
              <a:t> </a:t>
            </a:r>
            <a:r>
              <a:rPr sz="1400" dirty="0">
                <a:latin typeface="Arial"/>
                <a:cs typeface="Arial"/>
              </a:rPr>
              <a:t>jewelry</a:t>
            </a:r>
            <a:r>
              <a:rPr sz="1400" spc="-60" dirty="0">
                <a:latin typeface="Arial"/>
                <a:cs typeface="Arial"/>
              </a:rPr>
              <a:t> </a:t>
            </a:r>
            <a:r>
              <a:rPr lang="en-US" sz="1400" dirty="0">
                <a:latin typeface="Arial"/>
                <a:cs typeface="Arial"/>
              </a:rPr>
              <a:t>and </a:t>
            </a:r>
            <a:r>
              <a:rPr sz="1400" spc="-10" dirty="0">
                <a:latin typeface="Arial"/>
                <a:cs typeface="Arial"/>
              </a:rPr>
              <a:t>loose </a:t>
            </a:r>
            <a:r>
              <a:rPr sz="1400" dirty="0">
                <a:latin typeface="Arial"/>
                <a:cs typeface="Arial"/>
              </a:rPr>
              <a:t>clothing</a:t>
            </a:r>
            <a:r>
              <a:rPr sz="1400" spc="-65" dirty="0">
                <a:latin typeface="Arial"/>
                <a:cs typeface="Arial"/>
              </a:rPr>
              <a:t> </a:t>
            </a:r>
            <a:r>
              <a:rPr sz="1400" dirty="0">
                <a:latin typeface="Arial"/>
                <a:cs typeface="Arial"/>
              </a:rPr>
              <a:t>must</a:t>
            </a:r>
            <a:r>
              <a:rPr sz="1400" spc="-15" dirty="0">
                <a:latin typeface="Arial"/>
                <a:cs typeface="Arial"/>
              </a:rPr>
              <a:t> </a:t>
            </a:r>
            <a:r>
              <a:rPr sz="1400" dirty="0">
                <a:latin typeface="Arial"/>
                <a:cs typeface="Arial"/>
              </a:rPr>
              <a:t>be</a:t>
            </a:r>
            <a:r>
              <a:rPr sz="1400" spc="-35" dirty="0">
                <a:latin typeface="Arial"/>
                <a:cs typeface="Arial"/>
              </a:rPr>
              <a:t> </a:t>
            </a:r>
            <a:r>
              <a:rPr sz="1400" dirty="0">
                <a:latin typeface="Arial"/>
                <a:cs typeface="Arial"/>
              </a:rPr>
              <a:t>tied</a:t>
            </a:r>
            <a:r>
              <a:rPr sz="1400" spc="-35" dirty="0">
                <a:latin typeface="Arial"/>
                <a:cs typeface="Arial"/>
              </a:rPr>
              <a:t> </a:t>
            </a:r>
            <a:r>
              <a:rPr sz="1400" dirty="0">
                <a:latin typeface="Arial"/>
                <a:cs typeface="Arial"/>
              </a:rPr>
              <a:t>back</a:t>
            </a:r>
            <a:r>
              <a:rPr sz="1400" spc="-30" dirty="0">
                <a:latin typeface="Arial"/>
                <a:cs typeface="Arial"/>
              </a:rPr>
              <a:t> </a:t>
            </a:r>
            <a:r>
              <a:rPr sz="1400" dirty="0">
                <a:latin typeface="Arial"/>
                <a:cs typeface="Arial"/>
              </a:rPr>
              <a:t>or</a:t>
            </a:r>
            <a:r>
              <a:rPr sz="1400" spc="-15" dirty="0">
                <a:latin typeface="Arial"/>
                <a:cs typeface="Arial"/>
              </a:rPr>
              <a:t> </a:t>
            </a:r>
            <a:r>
              <a:rPr sz="1400" dirty="0">
                <a:latin typeface="Arial"/>
                <a:cs typeface="Arial"/>
              </a:rPr>
              <a:t>tucked</a:t>
            </a:r>
            <a:r>
              <a:rPr sz="1400" spc="-45" dirty="0">
                <a:latin typeface="Arial"/>
                <a:cs typeface="Arial"/>
              </a:rPr>
              <a:t> </a:t>
            </a:r>
            <a:r>
              <a:rPr sz="1400" dirty="0">
                <a:latin typeface="Arial"/>
                <a:cs typeface="Arial"/>
              </a:rPr>
              <a:t>in</a:t>
            </a:r>
            <a:r>
              <a:rPr sz="1400" spc="-30" dirty="0">
                <a:latin typeface="Arial"/>
                <a:cs typeface="Arial"/>
              </a:rPr>
              <a:t> </a:t>
            </a:r>
            <a:r>
              <a:rPr sz="1400" dirty="0">
                <a:latin typeface="Arial"/>
                <a:cs typeface="Arial"/>
              </a:rPr>
              <a:t>so</a:t>
            </a:r>
            <a:r>
              <a:rPr sz="1400" spc="-35" dirty="0">
                <a:latin typeface="Arial"/>
                <a:cs typeface="Arial"/>
              </a:rPr>
              <a:t> </a:t>
            </a:r>
            <a:r>
              <a:rPr sz="1400" dirty="0">
                <a:latin typeface="Arial"/>
                <a:cs typeface="Arial"/>
              </a:rPr>
              <a:t>that</a:t>
            </a:r>
            <a:r>
              <a:rPr sz="1400" spc="-30" dirty="0">
                <a:latin typeface="Arial"/>
                <a:cs typeface="Arial"/>
              </a:rPr>
              <a:t> </a:t>
            </a:r>
            <a:r>
              <a:rPr sz="1400" dirty="0">
                <a:latin typeface="Arial"/>
                <a:cs typeface="Arial"/>
              </a:rPr>
              <a:t>they</a:t>
            </a:r>
            <a:r>
              <a:rPr sz="1400" spc="-35" dirty="0">
                <a:latin typeface="Arial"/>
                <a:cs typeface="Arial"/>
              </a:rPr>
              <a:t> </a:t>
            </a:r>
            <a:r>
              <a:rPr sz="1400" dirty="0">
                <a:latin typeface="Arial"/>
                <a:cs typeface="Arial"/>
              </a:rPr>
              <a:t>do</a:t>
            </a:r>
            <a:r>
              <a:rPr sz="1400" spc="-25" dirty="0">
                <a:latin typeface="Arial"/>
                <a:cs typeface="Arial"/>
              </a:rPr>
              <a:t> </a:t>
            </a:r>
            <a:r>
              <a:rPr sz="1400" dirty="0">
                <a:latin typeface="Arial"/>
                <a:cs typeface="Arial"/>
              </a:rPr>
              <a:t>not</a:t>
            </a:r>
            <a:r>
              <a:rPr sz="1400" spc="-30" dirty="0">
                <a:latin typeface="Arial"/>
                <a:cs typeface="Arial"/>
              </a:rPr>
              <a:t> </a:t>
            </a:r>
            <a:r>
              <a:rPr sz="1400" spc="-20" dirty="0">
                <a:latin typeface="Arial"/>
                <a:cs typeface="Arial"/>
              </a:rPr>
              <a:t>hang </a:t>
            </a:r>
            <a:r>
              <a:rPr sz="1400" dirty="0">
                <a:latin typeface="Arial"/>
                <a:cs typeface="Arial"/>
              </a:rPr>
              <a:t>down</a:t>
            </a:r>
            <a:r>
              <a:rPr sz="1400" spc="-60" dirty="0">
                <a:latin typeface="Arial"/>
                <a:cs typeface="Arial"/>
              </a:rPr>
              <a:t> </a:t>
            </a:r>
            <a:r>
              <a:rPr sz="1400" dirty="0">
                <a:latin typeface="Arial"/>
                <a:cs typeface="Arial"/>
              </a:rPr>
              <a:t>more</a:t>
            </a:r>
            <a:r>
              <a:rPr sz="1400" spc="-25" dirty="0">
                <a:latin typeface="Arial"/>
                <a:cs typeface="Arial"/>
              </a:rPr>
              <a:t> </a:t>
            </a:r>
            <a:r>
              <a:rPr sz="1400" dirty="0">
                <a:latin typeface="Arial"/>
                <a:cs typeface="Arial"/>
              </a:rPr>
              <a:t>than</a:t>
            </a:r>
            <a:r>
              <a:rPr sz="1400" spc="-35" dirty="0">
                <a:latin typeface="Arial"/>
                <a:cs typeface="Arial"/>
              </a:rPr>
              <a:t> </a:t>
            </a:r>
            <a:r>
              <a:rPr sz="1400" dirty="0">
                <a:latin typeface="Arial"/>
                <a:cs typeface="Arial"/>
              </a:rPr>
              <a:t>3”</a:t>
            </a:r>
            <a:r>
              <a:rPr sz="1400" spc="-25" dirty="0">
                <a:latin typeface="Arial"/>
                <a:cs typeface="Arial"/>
              </a:rPr>
              <a:t> </a:t>
            </a:r>
            <a:r>
              <a:rPr sz="1400" dirty="0">
                <a:latin typeface="Arial"/>
                <a:cs typeface="Arial"/>
              </a:rPr>
              <a:t>when</a:t>
            </a:r>
            <a:r>
              <a:rPr sz="1400" spc="-45" dirty="0">
                <a:latin typeface="Arial"/>
                <a:cs typeface="Arial"/>
              </a:rPr>
              <a:t> </a:t>
            </a:r>
            <a:r>
              <a:rPr sz="1400" dirty="0">
                <a:latin typeface="Arial"/>
                <a:cs typeface="Arial"/>
              </a:rPr>
              <a:t>leaning</a:t>
            </a:r>
            <a:r>
              <a:rPr sz="1400" spc="-60" dirty="0">
                <a:latin typeface="Arial"/>
                <a:cs typeface="Arial"/>
              </a:rPr>
              <a:t> </a:t>
            </a:r>
            <a:r>
              <a:rPr sz="1400" dirty="0">
                <a:latin typeface="Arial"/>
                <a:cs typeface="Arial"/>
              </a:rPr>
              <a:t>over</a:t>
            </a:r>
            <a:r>
              <a:rPr sz="1400" spc="-10" dirty="0">
                <a:latin typeface="Arial"/>
                <a:cs typeface="Arial"/>
              </a:rPr>
              <a:t> </a:t>
            </a:r>
            <a:r>
              <a:rPr sz="1400" dirty="0">
                <a:latin typeface="Arial"/>
                <a:cs typeface="Arial"/>
              </a:rPr>
              <a:t>in</a:t>
            </a:r>
            <a:r>
              <a:rPr sz="1400" spc="-25" dirty="0">
                <a:latin typeface="Arial"/>
                <a:cs typeface="Arial"/>
              </a:rPr>
              <a:t> </a:t>
            </a:r>
            <a:r>
              <a:rPr sz="1400" dirty="0">
                <a:latin typeface="Arial"/>
                <a:cs typeface="Arial"/>
              </a:rPr>
              <a:t>any</a:t>
            </a:r>
            <a:r>
              <a:rPr sz="1400" spc="-30" dirty="0">
                <a:latin typeface="Arial"/>
                <a:cs typeface="Arial"/>
              </a:rPr>
              <a:t> </a:t>
            </a:r>
            <a:r>
              <a:rPr sz="1400" spc="-10" dirty="0">
                <a:latin typeface="Arial"/>
                <a:cs typeface="Arial"/>
              </a:rPr>
              <a:t>direction.</a:t>
            </a:r>
            <a:endParaRPr lang="en-US" sz="1400" spc="-10" dirty="0">
              <a:latin typeface="Arial"/>
              <a:cs typeface="Arial"/>
            </a:endParaRPr>
          </a:p>
          <a:p>
            <a:pPr marL="12700" algn="l">
              <a:lnSpc>
                <a:spcPct val="100000"/>
              </a:lnSpc>
            </a:pPr>
            <a:endParaRPr lang="en-US" sz="1400" spc="-10" dirty="0">
              <a:latin typeface="Arial"/>
              <a:cs typeface="Arial"/>
            </a:endParaRPr>
          </a:p>
          <a:p>
            <a:pPr marL="12700" algn="l">
              <a:lnSpc>
                <a:spcPct val="100000"/>
              </a:lnSpc>
            </a:pPr>
            <a:endParaRPr lang="en-US" sz="1400" spc="-10" dirty="0">
              <a:latin typeface="Arial"/>
              <a:cs typeface="Arial"/>
            </a:endParaRPr>
          </a:p>
          <a:p>
            <a:pPr marL="12700" algn="ctr">
              <a:lnSpc>
                <a:spcPct val="100000"/>
              </a:lnSpc>
            </a:pPr>
            <a:r>
              <a:rPr lang="en-US" sz="1400" b="1" u="sng" spc="-10" dirty="0">
                <a:latin typeface="Arial"/>
                <a:cs typeface="Arial"/>
              </a:rPr>
              <a:t>Shoes</a:t>
            </a:r>
          </a:p>
          <a:p>
            <a:pPr marL="12700" algn="ctr">
              <a:lnSpc>
                <a:spcPct val="100000"/>
              </a:lnSpc>
            </a:pPr>
            <a:endParaRPr lang="en-US" sz="1400" b="1" u="sng" spc="-10" dirty="0">
              <a:latin typeface="Arial"/>
              <a:cs typeface="Arial"/>
            </a:endParaRPr>
          </a:p>
          <a:p>
            <a:pPr marL="12700" algn="l">
              <a:lnSpc>
                <a:spcPct val="100000"/>
              </a:lnSpc>
            </a:pPr>
            <a:r>
              <a:rPr lang="en-US" sz="1400" spc="-10" dirty="0">
                <a:latin typeface="Arial"/>
                <a:cs typeface="Arial"/>
              </a:rPr>
              <a:t>No open toe or heel shoes are allowed.</a:t>
            </a:r>
            <a:endParaRPr sz="1200" dirty="0">
              <a:latin typeface="Arial"/>
              <a:cs typeface="Arial"/>
            </a:endParaRPr>
          </a:p>
        </p:txBody>
      </p:sp>
    </p:spTree>
    <p:extLst>
      <p:ext uri="{BB962C8B-B14F-4D97-AF65-F5344CB8AC3E}">
        <p14:creationId xmlns:p14="http://schemas.microsoft.com/office/powerpoint/2010/main" val="925093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aylor Master">
  <a:themeElements>
    <a:clrScheme name="Simple Light">
      <a:dk1>
        <a:srgbClr val="231F20"/>
      </a:dk1>
      <a:lt1>
        <a:srgbClr val="FFFFFF"/>
      </a:lt1>
      <a:dk2>
        <a:srgbClr val="6D6E71"/>
      </a:dk2>
      <a:lt2>
        <a:srgbClr val="F1F2F2"/>
      </a:lt2>
      <a:accent1>
        <a:srgbClr val="C10025"/>
      </a:accent1>
      <a:accent2>
        <a:srgbClr val="D93F0A"/>
      </a:accent2>
      <a:accent3>
        <a:srgbClr val="0A8A1D"/>
      </a:accent3>
      <a:accent4>
        <a:srgbClr val="278384"/>
      </a:accent4>
      <a:accent5>
        <a:srgbClr val="003DA5"/>
      </a:accent5>
      <a:accent6>
        <a:srgbClr val="A51AD3"/>
      </a:accent6>
      <a:hlink>
        <a:srgbClr val="2458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5a7f6cd-cb5c-4fc0-8277-c31e04e11587}" enabled="1" method="Standard" siteId="{2576b709-d657-404d-8c86-285485daa11b}" contentBits="2" removed="0"/>
</clbl:labelList>
</file>

<file path=docProps/app.xml><?xml version="1.0" encoding="utf-8"?>
<Properties xmlns="http://schemas.openxmlformats.org/officeDocument/2006/extended-properties" xmlns:vt="http://schemas.openxmlformats.org/officeDocument/2006/docPropsVTypes">
  <Template/>
  <TotalTime>140</TotalTime>
  <Words>572</Words>
  <Application>Microsoft Office PowerPoint</Application>
  <PresentationFormat>On-screen Show (16:9)</PresentationFormat>
  <Paragraphs>78</Paragraphs>
  <Slides>10</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Aptos</vt:lpstr>
      <vt:lpstr>Arial</vt:lpstr>
      <vt:lpstr>Lato</vt:lpstr>
      <vt:lpstr>Lato Black</vt:lpstr>
      <vt:lpstr>Symbol</vt:lpstr>
      <vt:lpstr>Tahoma</vt:lpstr>
      <vt:lpstr>Office Theme</vt:lpstr>
      <vt:lpstr>Taylor Master</vt:lpstr>
      <vt:lpstr>Temporary Employee</vt:lpstr>
      <vt:lpstr>Lunch/Break Times</vt:lpstr>
      <vt:lpstr>Unlawful Harassment</vt:lpstr>
      <vt:lpstr>Unlawful Harassment</vt:lpstr>
      <vt:lpstr>Unlawful Harassment </vt:lpstr>
      <vt:lpstr>Personal Electronic Device Policy </vt:lpstr>
      <vt:lpstr>Smoking Policy</vt:lpstr>
      <vt:lpstr>PowerPoint Presentation</vt:lpstr>
      <vt:lpstr>Safety</vt:lpstr>
      <vt:lpstr>Safety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Dick, Sharon R</dc:creator>
  <cp:lastModifiedBy>Clinge, Angela</cp:lastModifiedBy>
  <cp:revision>2</cp:revision>
  <dcterms:created xsi:type="dcterms:W3CDTF">2026-04-13T20:23:14Z</dcterms:created>
  <dcterms:modified xsi:type="dcterms:W3CDTF">2026-04-21T17:43:34Z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0x010100478E67F9AFFF70439E4F670244486339</vt:lpwstr>
  </property>
  <property fmtid="{D5CDD505-2E9C-101B-9397-08002B2CF9AE}" pid="3" name="Created">
    <vt:filetime>2025-11-25T00:00:00Z</vt:filetime>
  </property>
  <property fmtid="{D5CDD505-2E9C-101B-9397-08002B2CF9AE}" pid="4" name="Creator">
    <vt:lpwstr>Acrobat PDFMaker 25 for PowerPoint</vt:lpwstr>
  </property>
  <property fmtid="{D5CDD505-2E9C-101B-9397-08002B2CF9AE}" pid="5" name="LastSaved">
    <vt:filetime>2026-04-13T00:00:00Z</vt:filetime>
  </property>
  <property fmtid="{D5CDD505-2E9C-101B-9397-08002B2CF9AE}" pid="6" name="Producer">
    <vt:lpwstr>Adobe PDF Library 25.1.201</vt:lpwstr>
  </property>
  <property fmtid="{D5CDD505-2E9C-101B-9397-08002B2CF9AE}" pid="7" name="ClassificationContentMarkingFooterLocations">
    <vt:lpwstr>Office Theme:8\Taylor Master:3</vt:lpwstr>
  </property>
  <property fmtid="{D5CDD505-2E9C-101B-9397-08002B2CF9AE}" pid="8" name="ClassificationContentMarkingFooterText">
    <vt:lpwstr>For Internal Use Only</vt:lpwstr>
  </property>
</Properties>
</file>